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6" Type="http://schemas.openxmlformats.org/officeDocument/2006/relationships/image" Target="../media/image135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74" Type="http://schemas.openxmlformats.org/officeDocument/2006/relationships/image" Target="../media/image13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73" Type="http://schemas.openxmlformats.org/officeDocument/2006/relationships/image" Target="../media/image13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6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3397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5" y="8864600"/>
                  </a:lnTo>
                  <a:lnTo>
                    <a:pt x="5980645" y="8801100"/>
                  </a:lnTo>
                  <a:lnTo>
                    <a:pt x="5975714" y="8750300"/>
                  </a:lnTo>
                  <a:lnTo>
                    <a:pt x="5971527" y="8699500"/>
                  </a:lnTo>
                  <a:lnTo>
                    <a:pt x="5968087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7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1" y="7594600"/>
                  </a:lnTo>
                  <a:lnTo>
                    <a:pt x="6085609" y="7556500"/>
                  </a:lnTo>
                  <a:lnTo>
                    <a:pt x="6098848" y="7518400"/>
                  </a:lnTo>
                  <a:lnTo>
                    <a:pt x="6112759" y="7467600"/>
                  </a:lnTo>
                  <a:lnTo>
                    <a:pt x="6127341" y="7429500"/>
                  </a:lnTo>
                  <a:lnTo>
                    <a:pt x="6142595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5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4" y="6985000"/>
                  </a:lnTo>
                  <a:lnTo>
                    <a:pt x="6332062" y="6946900"/>
                  </a:lnTo>
                  <a:lnTo>
                    <a:pt x="6354702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50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1" y="6642100"/>
                  </a:lnTo>
                  <a:lnTo>
                    <a:pt x="6531981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1" y="6184900"/>
                  </a:lnTo>
                  <a:lnTo>
                    <a:pt x="6877037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4" y="6019800"/>
                  </a:lnTo>
                  <a:lnTo>
                    <a:pt x="7022656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5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9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1" y="9499600"/>
                  </a:lnTo>
                  <a:lnTo>
                    <a:pt x="4153706" y="9550400"/>
                  </a:lnTo>
                  <a:lnTo>
                    <a:pt x="4157166" y="9601200"/>
                  </a:lnTo>
                  <a:lnTo>
                    <a:pt x="4161099" y="9652000"/>
                  </a:lnTo>
                  <a:lnTo>
                    <a:pt x="4165507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8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7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1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1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2" y="10426700"/>
                  </a:lnTo>
                  <a:lnTo>
                    <a:pt x="6575172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30" y="10083800"/>
                  </a:lnTo>
                  <a:lnTo>
                    <a:pt x="6364183" y="10045700"/>
                  </a:lnTo>
                  <a:lnTo>
                    <a:pt x="6340688" y="9994900"/>
                  </a:lnTo>
                  <a:lnTo>
                    <a:pt x="6317848" y="9956800"/>
                  </a:lnTo>
                  <a:lnTo>
                    <a:pt x="6295668" y="9906000"/>
                  </a:lnTo>
                  <a:lnTo>
                    <a:pt x="6274153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7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7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5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1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7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4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50" y="4445000"/>
                  </a:lnTo>
                  <a:lnTo>
                    <a:pt x="3163827" y="4394200"/>
                  </a:lnTo>
                  <a:lnTo>
                    <a:pt x="3204993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4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8" y="2235200"/>
                  </a:lnTo>
                  <a:lnTo>
                    <a:pt x="1820371" y="2349500"/>
                  </a:lnTo>
                  <a:lnTo>
                    <a:pt x="1779652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1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8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8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15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15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050" y="3263900"/>
              <a:ext cx="5740400" cy="57404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CAFB08-B3C3-4F43-BFFB-B3A778DBF30E}"/>
              </a:ext>
            </a:extLst>
          </p:cNvPr>
          <p:cNvSpPr/>
          <p:nvPr/>
        </p:nvSpPr>
        <p:spPr>
          <a:xfrm>
            <a:off x="422053" y="393700"/>
            <a:ext cx="670560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Stratégies de Négociation Commerciale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F56D63-2031-4596-8C1F-84DE993455A0}"/>
              </a:ext>
            </a:extLst>
          </p:cNvPr>
          <p:cNvSpPr txBox="1"/>
          <p:nvPr/>
        </p:nvSpPr>
        <p:spPr>
          <a:xfrm>
            <a:off x="803053" y="29845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Négocier avec assurance tout en défendant ses prix pour garantir la rentabilité.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2330"/>
            <a:ext cx="5529084" cy="1836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09" y="1358391"/>
            <a:ext cx="4338320" cy="3788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9304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909" y="1929892"/>
            <a:ext cx="4499381" cy="5177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6416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005" y="2641092"/>
            <a:ext cx="4327867" cy="3788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32131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818" y="3214116"/>
            <a:ext cx="4495533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7086" y="90309"/>
                </a:moveTo>
                <a:lnTo>
                  <a:pt x="100152" y="106324"/>
                </a:lnTo>
                <a:lnTo>
                  <a:pt x="103238" y="109080"/>
                </a:lnTo>
                <a:lnTo>
                  <a:pt x="106921" y="111442"/>
                </a:lnTo>
                <a:lnTo>
                  <a:pt x="135369" y="119697"/>
                </a:lnTo>
                <a:lnTo>
                  <a:pt x="149237" y="119697"/>
                </a:lnTo>
                <a:lnTo>
                  <a:pt x="156832" y="118097"/>
                </a:lnTo>
                <a:lnTo>
                  <a:pt x="169710" y="111607"/>
                </a:lnTo>
                <a:lnTo>
                  <a:pt x="174663" y="107099"/>
                </a:lnTo>
                <a:lnTo>
                  <a:pt x="177783" y="101866"/>
                </a:lnTo>
                <a:lnTo>
                  <a:pt x="134162" y="101866"/>
                </a:lnTo>
                <a:lnTo>
                  <a:pt x="128435" y="100926"/>
                </a:lnTo>
                <a:lnTo>
                  <a:pt x="122936" y="99059"/>
                </a:lnTo>
                <a:lnTo>
                  <a:pt x="117538" y="97078"/>
                </a:lnTo>
                <a:lnTo>
                  <a:pt x="112255" y="94157"/>
                </a:lnTo>
                <a:lnTo>
                  <a:pt x="107086" y="90309"/>
                </a:lnTo>
                <a:close/>
              </a:path>
              <a:path w="438785" h="120015">
                <a:moveTo>
                  <a:pt x="178558" y="61417"/>
                </a:moveTo>
                <a:lnTo>
                  <a:pt x="147980" y="61417"/>
                </a:lnTo>
                <a:lnTo>
                  <a:pt x="153263" y="63347"/>
                </a:lnTo>
                <a:lnTo>
                  <a:pt x="157163" y="67246"/>
                </a:lnTo>
                <a:lnTo>
                  <a:pt x="160959" y="70942"/>
                </a:lnTo>
                <a:lnTo>
                  <a:pt x="162890" y="75895"/>
                </a:lnTo>
                <a:lnTo>
                  <a:pt x="162890" y="88112"/>
                </a:lnTo>
                <a:lnTo>
                  <a:pt x="160858" y="92951"/>
                </a:lnTo>
                <a:lnTo>
                  <a:pt x="152819" y="100101"/>
                </a:lnTo>
                <a:lnTo>
                  <a:pt x="147256" y="101866"/>
                </a:lnTo>
                <a:lnTo>
                  <a:pt x="177783" y="101866"/>
                </a:lnTo>
                <a:lnTo>
                  <a:pt x="181597" y="95542"/>
                </a:lnTo>
                <a:lnTo>
                  <a:pt x="183362" y="88823"/>
                </a:lnTo>
                <a:lnTo>
                  <a:pt x="183362" y="73748"/>
                </a:lnTo>
                <a:lnTo>
                  <a:pt x="181825" y="67246"/>
                </a:lnTo>
                <a:lnTo>
                  <a:pt x="178558" y="61417"/>
                </a:lnTo>
                <a:close/>
              </a:path>
              <a:path w="438785" h="120015">
                <a:moveTo>
                  <a:pt x="176098" y="1650"/>
                </a:moveTo>
                <a:lnTo>
                  <a:pt x="103784" y="1650"/>
                </a:lnTo>
                <a:lnTo>
                  <a:pt x="103784" y="72478"/>
                </a:lnTo>
                <a:lnTo>
                  <a:pt x="117817" y="72478"/>
                </a:lnTo>
                <a:lnTo>
                  <a:pt x="120904" y="68732"/>
                </a:lnTo>
                <a:lnTo>
                  <a:pt x="124371" y="65989"/>
                </a:lnTo>
                <a:lnTo>
                  <a:pt x="128219" y="64223"/>
                </a:lnTo>
                <a:lnTo>
                  <a:pt x="132181" y="62356"/>
                </a:lnTo>
                <a:lnTo>
                  <a:pt x="136525" y="61417"/>
                </a:lnTo>
                <a:lnTo>
                  <a:pt x="178558" y="61417"/>
                </a:lnTo>
                <a:lnTo>
                  <a:pt x="175653" y="56133"/>
                </a:lnTo>
                <a:lnTo>
                  <a:pt x="118808" y="56133"/>
                </a:lnTo>
                <a:lnTo>
                  <a:pt x="121666" y="52285"/>
                </a:lnTo>
                <a:lnTo>
                  <a:pt x="123926" y="50516"/>
                </a:lnTo>
                <a:lnTo>
                  <a:pt x="123926" y="19151"/>
                </a:lnTo>
                <a:lnTo>
                  <a:pt x="176098" y="19151"/>
                </a:lnTo>
                <a:lnTo>
                  <a:pt x="176098" y="1650"/>
                </a:lnTo>
                <a:close/>
              </a:path>
              <a:path w="438785" h="120015">
                <a:moveTo>
                  <a:pt x="123926" y="50516"/>
                </a:moveTo>
                <a:lnTo>
                  <a:pt x="121666" y="52285"/>
                </a:lnTo>
                <a:lnTo>
                  <a:pt x="118808" y="56133"/>
                </a:lnTo>
                <a:lnTo>
                  <a:pt x="123926" y="56133"/>
                </a:lnTo>
                <a:lnTo>
                  <a:pt x="123926" y="50516"/>
                </a:lnTo>
                <a:close/>
              </a:path>
              <a:path w="438785" h="120015">
                <a:moveTo>
                  <a:pt x="153860" y="44081"/>
                </a:moveTo>
                <a:lnTo>
                  <a:pt x="140436" y="44081"/>
                </a:lnTo>
                <a:lnTo>
                  <a:pt x="135039" y="45123"/>
                </a:lnTo>
                <a:lnTo>
                  <a:pt x="125463" y="49314"/>
                </a:lnTo>
                <a:lnTo>
                  <a:pt x="123926" y="50516"/>
                </a:lnTo>
                <a:lnTo>
                  <a:pt x="123926" y="56133"/>
                </a:lnTo>
                <a:lnTo>
                  <a:pt x="175653" y="56133"/>
                </a:lnTo>
                <a:lnTo>
                  <a:pt x="171361" y="51790"/>
                </a:lnTo>
                <a:lnTo>
                  <a:pt x="160362" y="45618"/>
                </a:lnTo>
                <a:lnTo>
                  <a:pt x="153860" y="44081"/>
                </a:lnTo>
                <a:close/>
              </a:path>
              <a:path w="438785" h="120015">
                <a:moveTo>
                  <a:pt x="253796" y="0"/>
                </a:moveTo>
                <a:lnTo>
                  <a:pt x="247523" y="0"/>
                </a:lnTo>
                <a:lnTo>
                  <a:pt x="239876" y="454"/>
                </a:lnTo>
                <a:lnTo>
                  <a:pt x="206320" y="21875"/>
                </a:lnTo>
                <a:lnTo>
                  <a:pt x="196894" y="62903"/>
                </a:lnTo>
                <a:lnTo>
                  <a:pt x="197580" y="74854"/>
                </a:lnTo>
                <a:lnTo>
                  <a:pt x="215370" y="111151"/>
                </a:lnTo>
                <a:lnTo>
                  <a:pt x="242735" y="119697"/>
                </a:lnTo>
                <a:lnTo>
                  <a:pt x="250444" y="119697"/>
                </a:lnTo>
                <a:lnTo>
                  <a:pt x="275623" y="102857"/>
                </a:lnTo>
                <a:lnTo>
                  <a:pt x="237502" y="102857"/>
                </a:lnTo>
                <a:lnTo>
                  <a:pt x="233921" y="101980"/>
                </a:lnTo>
                <a:lnTo>
                  <a:pt x="220941" y="77266"/>
                </a:lnTo>
                <a:lnTo>
                  <a:pt x="221818" y="73520"/>
                </a:lnTo>
                <a:lnTo>
                  <a:pt x="223577" y="70332"/>
                </a:lnTo>
                <a:lnTo>
                  <a:pt x="214998" y="70332"/>
                </a:lnTo>
                <a:lnTo>
                  <a:pt x="215894" y="64668"/>
                </a:lnTo>
                <a:lnTo>
                  <a:pt x="216976" y="61912"/>
                </a:lnTo>
                <a:lnTo>
                  <a:pt x="217090" y="55803"/>
                </a:lnTo>
                <a:lnTo>
                  <a:pt x="237451" y="17830"/>
                </a:lnTo>
                <a:lnTo>
                  <a:pt x="279884" y="17830"/>
                </a:lnTo>
                <a:lnTo>
                  <a:pt x="282028" y="13042"/>
                </a:lnTo>
                <a:lnTo>
                  <a:pt x="277622" y="8864"/>
                </a:lnTo>
                <a:lnTo>
                  <a:pt x="272338" y="5664"/>
                </a:lnTo>
                <a:lnTo>
                  <a:pt x="266179" y="3467"/>
                </a:lnTo>
                <a:lnTo>
                  <a:pt x="260019" y="1155"/>
                </a:lnTo>
                <a:lnTo>
                  <a:pt x="253796" y="0"/>
                </a:lnTo>
                <a:close/>
              </a:path>
              <a:path w="438785" h="120015">
                <a:moveTo>
                  <a:pt x="276541" y="60096"/>
                </a:moveTo>
                <a:lnTo>
                  <a:pt x="245643" y="60096"/>
                </a:lnTo>
                <a:lnTo>
                  <a:pt x="249224" y="61036"/>
                </a:lnTo>
                <a:lnTo>
                  <a:pt x="252310" y="62903"/>
                </a:lnTo>
                <a:lnTo>
                  <a:pt x="255384" y="64668"/>
                </a:lnTo>
                <a:lnTo>
                  <a:pt x="257759" y="67144"/>
                </a:lnTo>
                <a:lnTo>
                  <a:pt x="259410" y="70332"/>
                </a:lnTo>
                <a:lnTo>
                  <a:pt x="261175" y="73520"/>
                </a:lnTo>
                <a:lnTo>
                  <a:pt x="262051" y="77266"/>
                </a:lnTo>
                <a:lnTo>
                  <a:pt x="261927" y="86267"/>
                </a:lnTo>
                <a:lnTo>
                  <a:pt x="261175" y="89484"/>
                </a:lnTo>
                <a:lnTo>
                  <a:pt x="259410" y="92786"/>
                </a:lnTo>
                <a:lnTo>
                  <a:pt x="257759" y="95973"/>
                </a:lnTo>
                <a:lnTo>
                  <a:pt x="255384" y="98450"/>
                </a:lnTo>
                <a:lnTo>
                  <a:pt x="249224" y="101980"/>
                </a:lnTo>
                <a:lnTo>
                  <a:pt x="245643" y="102857"/>
                </a:lnTo>
                <a:lnTo>
                  <a:pt x="275623" y="102857"/>
                </a:lnTo>
                <a:lnTo>
                  <a:pt x="280162" y="94932"/>
                </a:lnTo>
                <a:lnTo>
                  <a:pt x="281863" y="88214"/>
                </a:lnTo>
                <a:lnTo>
                  <a:pt x="281863" y="73469"/>
                </a:lnTo>
                <a:lnTo>
                  <a:pt x="280327" y="67030"/>
                </a:lnTo>
                <a:lnTo>
                  <a:pt x="277241" y="61417"/>
                </a:lnTo>
                <a:lnTo>
                  <a:pt x="276541" y="60096"/>
                </a:lnTo>
                <a:close/>
              </a:path>
              <a:path w="438785" h="120015">
                <a:moveTo>
                  <a:pt x="216979" y="61904"/>
                </a:moveTo>
                <a:lnTo>
                  <a:pt x="215874" y="64719"/>
                </a:lnTo>
                <a:lnTo>
                  <a:pt x="214998" y="70332"/>
                </a:lnTo>
                <a:lnTo>
                  <a:pt x="216979" y="70332"/>
                </a:lnTo>
                <a:lnTo>
                  <a:pt x="216979" y="61904"/>
                </a:lnTo>
                <a:close/>
              </a:path>
              <a:path w="438785" h="120015">
                <a:moveTo>
                  <a:pt x="253517" y="43421"/>
                </a:moveTo>
                <a:lnTo>
                  <a:pt x="241198" y="43421"/>
                </a:lnTo>
                <a:lnTo>
                  <a:pt x="236181" y="44526"/>
                </a:lnTo>
                <a:lnTo>
                  <a:pt x="231673" y="46723"/>
                </a:lnTo>
                <a:lnTo>
                  <a:pt x="227164" y="48818"/>
                </a:lnTo>
                <a:lnTo>
                  <a:pt x="223469" y="51892"/>
                </a:lnTo>
                <a:lnTo>
                  <a:pt x="220611" y="55968"/>
                </a:lnTo>
                <a:lnTo>
                  <a:pt x="217754" y="59931"/>
                </a:lnTo>
                <a:lnTo>
                  <a:pt x="216979" y="61904"/>
                </a:lnTo>
                <a:lnTo>
                  <a:pt x="216979" y="70332"/>
                </a:lnTo>
                <a:lnTo>
                  <a:pt x="223577" y="70332"/>
                </a:lnTo>
                <a:lnTo>
                  <a:pt x="225336" y="67144"/>
                </a:lnTo>
                <a:lnTo>
                  <a:pt x="227761" y="64668"/>
                </a:lnTo>
                <a:lnTo>
                  <a:pt x="230847" y="62903"/>
                </a:lnTo>
                <a:lnTo>
                  <a:pt x="233921" y="61036"/>
                </a:lnTo>
                <a:lnTo>
                  <a:pt x="237502" y="60096"/>
                </a:lnTo>
                <a:lnTo>
                  <a:pt x="276541" y="60096"/>
                </a:lnTo>
                <a:lnTo>
                  <a:pt x="274269" y="55803"/>
                </a:lnTo>
                <a:lnTo>
                  <a:pt x="270141" y="51396"/>
                </a:lnTo>
                <a:lnTo>
                  <a:pt x="259575" y="45021"/>
                </a:lnTo>
                <a:lnTo>
                  <a:pt x="253517" y="43421"/>
                </a:lnTo>
                <a:close/>
              </a:path>
              <a:path w="438785" h="120015">
                <a:moveTo>
                  <a:pt x="279884" y="17830"/>
                </a:moveTo>
                <a:lnTo>
                  <a:pt x="252196" y="17830"/>
                </a:lnTo>
                <a:lnTo>
                  <a:pt x="256984" y="18770"/>
                </a:lnTo>
                <a:lnTo>
                  <a:pt x="261721" y="20637"/>
                </a:lnTo>
                <a:lnTo>
                  <a:pt x="266446" y="22402"/>
                </a:lnTo>
                <a:lnTo>
                  <a:pt x="270852" y="25145"/>
                </a:lnTo>
                <a:lnTo>
                  <a:pt x="274929" y="28892"/>
                </a:lnTo>
                <a:lnTo>
                  <a:pt x="279884" y="1783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2517" y="1587093"/>
            <a:ext cx="705027" cy="9855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2260600"/>
            <a:ext cx="254000" cy="254000"/>
            <a:chOff x="5600700" y="22606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22606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2860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22568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8" y="246481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0"/>
            <a:ext cx="7556500" cy="8115300"/>
            <a:chOff x="0" y="10640"/>
            <a:chExt cx="7556500" cy="811530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31369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8115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56438" y="4013564"/>
              <a:ext cx="643890" cy="617855"/>
            </a:xfrm>
            <a:custGeom>
              <a:avLst/>
              <a:gdLst/>
              <a:ahLst/>
              <a:cxnLst/>
              <a:rect l="l" t="t" r="r" b="b"/>
              <a:pathLst>
                <a:path w="643889" h="617854">
                  <a:moveTo>
                    <a:pt x="337435" y="0"/>
                  </a:moveTo>
                  <a:lnTo>
                    <a:pt x="294942" y="775"/>
                  </a:lnTo>
                  <a:lnTo>
                    <a:pt x="252927" y="7135"/>
                  </a:lnTo>
                  <a:lnTo>
                    <a:pt x="212287" y="18906"/>
                  </a:lnTo>
                  <a:lnTo>
                    <a:pt x="173537" y="35899"/>
                  </a:lnTo>
                  <a:lnTo>
                    <a:pt x="137195" y="57925"/>
                  </a:lnTo>
                  <a:lnTo>
                    <a:pt x="104066" y="84539"/>
                  </a:lnTo>
                  <a:lnTo>
                    <a:pt x="74846" y="115140"/>
                  </a:lnTo>
                  <a:lnTo>
                    <a:pt x="49886" y="149306"/>
                  </a:lnTo>
                  <a:lnTo>
                    <a:pt x="29537" y="186614"/>
                  </a:lnTo>
                  <a:lnTo>
                    <a:pt x="14279" y="226274"/>
                  </a:lnTo>
                  <a:lnTo>
                    <a:pt x="4402" y="267417"/>
                  </a:lnTo>
                  <a:lnTo>
                    <a:pt x="0" y="309499"/>
                  </a:lnTo>
                  <a:lnTo>
                    <a:pt x="1165" y="351981"/>
                  </a:lnTo>
                  <a:lnTo>
                    <a:pt x="7908" y="393936"/>
                  </a:lnTo>
                  <a:lnTo>
                    <a:pt x="20047" y="434471"/>
                  </a:lnTo>
                  <a:lnTo>
                    <a:pt x="37391" y="473068"/>
                  </a:lnTo>
                  <a:lnTo>
                    <a:pt x="59750" y="509207"/>
                  </a:lnTo>
                  <a:lnTo>
                    <a:pt x="86669" y="542089"/>
                  </a:lnTo>
                  <a:lnTo>
                    <a:pt x="117535" y="571026"/>
                  </a:lnTo>
                  <a:lnTo>
                    <a:pt x="151926" y="595670"/>
                  </a:lnTo>
                  <a:lnTo>
                    <a:pt x="189417" y="615671"/>
                  </a:lnTo>
                  <a:lnTo>
                    <a:pt x="201482" y="617703"/>
                  </a:lnTo>
                  <a:lnTo>
                    <a:pt x="204556" y="617106"/>
                  </a:lnTo>
                  <a:lnTo>
                    <a:pt x="213103" y="577025"/>
                  </a:lnTo>
                  <a:lnTo>
                    <a:pt x="207934" y="574688"/>
                  </a:lnTo>
                  <a:lnTo>
                    <a:pt x="175672" y="557475"/>
                  </a:lnTo>
                  <a:lnTo>
                    <a:pt x="119512" y="511364"/>
                  </a:lnTo>
                  <a:lnTo>
                    <a:pt x="77115" y="451976"/>
                  </a:lnTo>
                  <a:lnTo>
                    <a:pt x="51744" y="383892"/>
                  </a:lnTo>
                  <a:lnTo>
                    <a:pt x="44939" y="311238"/>
                  </a:lnTo>
                  <a:lnTo>
                    <a:pt x="48725" y="275026"/>
                  </a:lnTo>
                  <a:lnTo>
                    <a:pt x="70355" y="205499"/>
                  </a:lnTo>
                  <a:lnTo>
                    <a:pt x="109342" y="143993"/>
                  </a:lnTo>
                  <a:lnTo>
                    <a:pt x="162989" y="94755"/>
                  </a:lnTo>
                  <a:lnTo>
                    <a:pt x="227605" y="61188"/>
                  </a:lnTo>
                  <a:lnTo>
                    <a:pt x="298726" y="45594"/>
                  </a:lnTo>
                  <a:lnTo>
                    <a:pt x="335286" y="44922"/>
                  </a:lnTo>
                  <a:lnTo>
                    <a:pt x="371462" y="49042"/>
                  </a:lnTo>
                  <a:lnTo>
                    <a:pt x="440789" y="71311"/>
                  </a:lnTo>
                  <a:lnTo>
                    <a:pt x="501936" y="110857"/>
                  </a:lnTo>
                  <a:lnTo>
                    <a:pt x="550682" y="164948"/>
                  </a:lnTo>
                  <a:lnTo>
                    <a:pt x="583656" y="229868"/>
                  </a:lnTo>
                  <a:lnTo>
                    <a:pt x="598599" y="301130"/>
                  </a:lnTo>
                  <a:lnTo>
                    <a:pt x="599031" y="306795"/>
                  </a:lnTo>
                  <a:lnTo>
                    <a:pt x="601571" y="312078"/>
                  </a:lnTo>
                  <a:lnTo>
                    <a:pt x="609889" y="319787"/>
                  </a:lnTo>
                  <a:lnTo>
                    <a:pt x="615350" y="321933"/>
                  </a:lnTo>
                  <a:lnTo>
                    <a:pt x="621027" y="321933"/>
                  </a:lnTo>
                  <a:lnTo>
                    <a:pt x="624126" y="321933"/>
                  </a:lnTo>
                  <a:lnTo>
                    <a:pt x="643684" y="300851"/>
                  </a:lnTo>
                  <a:lnTo>
                    <a:pt x="643455" y="297765"/>
                  </a:lnTo>
                  <a:lnTo>
                    <a:pt x="637481" y="255689"/>
                  </a:lnTo>
                  <a:lnTo>
                    <a:pt x="626082" y="214940"/>
                  </a:lnTo>
                  <a:lnTo>
                    <a:pt x="609444" y="176037"/>
                  </a:lnTo>
                  <a:lnTo>
                    <a:pt x="587753" y="139497"/>
                  </a:lnTo>
                  <a:lnTo>
                    <a:pt x="561438" y="106127"/>
                  </a:lnTo>
                  <a:lnTo>
                    <a:pt x="531103" y="76626"/>
                  </a:lnTo>
                  <a:lnTo>
                    <a:pt x="497165" y="51354"/>
                  </a:lnTo>
                  <a:lnTo>
                    <a:pt x="460042" y="30671"/>
                  </a:lnTo>
                  <a:lnTo>
                    <a:pt x="420527" y="15045"/>
                  </a:lnTo>
                  <a:lnTo>
                    <a:pt x="379478" y="4789"/>
                  </a:lnTo>
                  <a:lnTo>
                    <a:pt x="337435" y="0"/>
                  </a:lnTo>
                  <a:close/>
                </a:path>
              </a:pathLst>
            </a:custGeom>
            <a:solidFill>
              <a:srgbClr val="F4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2269" y="42799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25"/>
                  </a:moveTo>
                  <a:lnTo>
                    <a:pt x="967" y="73825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25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32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78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0771" y="4865522"/>
              <a:ext cx="1792173" cy="494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31316"/>
            <a:ext cx="3340061" cy="9712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749300"/>
            <a:ext cx="7556500" cy="9944100"/>
            <a:chOff x="0" y="749300"/>
            <a:chExt cx="7556500" cy="99441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49300"/>
              <a:ext cx="7556500" cy="9944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2146299"/>
              <a:ext cx="1117600" cy="1549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627022"/>
              <a:ext cx="881481" cy="975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577" y="1828292"/>
              <a:ext cx="3812955" cy="2554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336292"/>
              <a:ext cx="7556500" cy="8357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531" y="4399483"/>
              <a:ext cx="1791423" cy="21865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7824" y="41775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380788"/>
              <a:ext cx="3883736" cy="9889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5590844"/>
              <a:ext cx="7150099" cy="51025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399" y="6870700"/>
              <a:ext cx="1930400" cy="14859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689784"/>
              <a:ext cx="7150099" cy="50036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84455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62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79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296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62" y="87960"/>
                  </a:lnTo>
                  <a:lnTo>
                    <a:pt x="170611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77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79" y="64947"/>
                  </a:lnTo>
                  <a:lnTo>
                    <a:pt x="289179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40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41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9" y="52057"/>
                  </a:lnTo>
                  <a:lnTo>
                    <a:pt x="334784" y="50990"/>
                  </a:lnTo>
                  <a:lnTo>
                    <a:pt x="331965" y="47802"/>
                  </a:lnTo>
                  <a:lnTo>
                    <a:pt x="328269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41" y="88366"/>
                  </a:lnTo>
                  <a:lnTo>
                    <a:pt x="335813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9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9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8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6"/>
                  </a:lnTo>
                  <a:lnTo>
                    <a:pt x="237556" y="813994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7"/>
                  </a:lnTo>
                  <a:lnTo>
                    <a:pt x="21328" y="2333066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8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8"/>
                  </a:lnTo>
                  <a:lnTo>
                    <a:pt x="1049107" y="4240959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6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6"/>
                  </a:lnTo>
                  <a:lnTo>
                    <a:pt x="1787513" y="4740359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7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2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7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7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4"/>
                  </a:lnTo>
                  <a:lnTo>
                    <a:pt x="1525533" y="1865095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2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5"/>
                  </a:lnTo>
                  <a:lnTo>
                    <a:pt x="3254783" y="3646959"/>
                  </a:lnTo>
                  <a:lnTo>
                    <a:pt x="3207408" y="3648683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41719" cy="151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61" y="2171223"/>
              <a:ext cx="352952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58" y="6565"/>
                  </a:lnTo>
                  <a:lnTo>
                    <a:pt x="69265" y="6286"/>
                  </a:lnTo>
                  <a:lnTo>
                    <a:pt x="66763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97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52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51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806" y="9385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85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92837" y="6464"/>
                  </a:lnTo>
                  <a:lnTo>
                    <a:pt x="92075" y="6807"/>
                  </a:lnTo>
                  <a:lnTo>
                    <a:pt x="91300" y="7124"/>
                  </a:lnTo>
                  <a:lnTo>
                    <a:pt x="90716" y="7581"/>
                  </a:lnTo>
                  <a:lnTo>
                    <a:pt x="89903" y="8737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72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64" y="19735"/>
                  </a:lnTo>
                  <a:lnTo>
                    <a:pt x="97104" y="19558"/>
                  </a:lnTo>
                  <a:lnTo>
                    <a:pt x="98666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25" y="6845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26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25" y="9867"/>
                  </a:lnTo>
                  <a:lnTo>
                    <a:pt x="111442" y="10287"/>
                  </a:lnTo>
                  <a:lnTo>
                    <a:pt x="111925" y="11430"/>
                  </a:lnTo>
                  <a:lnTo>
                    <a:pt x="111925" y="6845"/>
                  </a:lnTo>
                  <a:lnTo>
                    <a:pt x="111506" y="6578"/>
                  </a:lnTo>
                  <a:lnTo>
                    <a:pt x="110426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401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36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1536" y="6286"/>
                  </a:lnTo>
                  <a:lnTo>
                    <a:pt x="148704" y="6286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57" y="19304"/>
                  </a:lnTo>
                  <a:lnTo>
                    <a:pt x="155041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52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76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64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93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7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68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03" y="9512"/>
                  </a:lnTo>
                  <a:lnTo>
                    <a:pt x="68999" y="9512"/>
                  </a:lnTo>
                  <a:lnTo>
                    <a:pt x="69100" y="8953"/>
                  </a:lnTo>
                  <a:lnTo>
                    <a:pt x="69367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54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73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890" y="9118"/>
                  </a:lnTo>
                  <a:lnTo>
                    <a:pt x="89789" y="8331"/>
                  </a:lnTo>
                  <a:lnTo>
                    <a:pt x="89674" y="7848"/>
                  </a:lnTo>
                  <a:lnTo>
                    <a:pt x="89598" y="7721"/>
                  </a:lnTo>
                  <a:lnTo>
                    <a:pt x="89230" y="7061"/>
                  </a:lnTo>
                  <a:lnTo>
                    <a:pt x="87553" y="5753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47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71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90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26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33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0063" y="18694"/>
                  </a:lnTo>
                  <a:lnTo>
                    <a:pt x="101574" y="18059"/>
                  </a:lnTo>
                  <a:lnTo>
                    <a:pt x="102171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28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92" y="14058"/>
                  </a:lnTo>
                  <a:lnTo>
                    <a:pt x="106032" y="14706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34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39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2689" y="5994"/>
                  </a:lnTo>
                  <a:lnTo>
                    <a:pt x="131965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98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62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56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02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01" y="18580"/>
                  </a:lnTo>
                  <a:lnTo>
                    <a:pt x="160401" y="10388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38" y="7378"/>
                  </a:moveTo>
                  <a:lnTo>
                    <a:pt x="43561" y="6400"/>
                  </a:lnTo>
                  <a:lnTo>
                    <a:pt x="40271" y="6400"/>
                  </a:lnTo>
                  <a:lnTo>
                    <a:pt x="39293" y="7378"/>
                  </a:lnTo>
                  <a:lnTo>
                    <a:pt x="39293" y="8585"/>
                  </a:lnTo>
                  <a:lnTo>
                    <a:pt x="39293" y="22885"/>
                  </a:lnTo>
                  <a:lnTo>
                    <a:pt x="40271" y="23863"/>
                  </a:lnTo>
                  <a:lnTo>
                    <a:pt x="43561" y="23863"/>
                  </a:lnTo>
                  <a:lnTo>
                    <a:pt x="44538" y="22885"/>
                  </a:lnTo>
                  <a:lnTo>
                    <a:pt x="44538" y="7378"/>
                  </a:lnTo>
                  <a:close/>
                </a:path>
                <a:path w="339089" h="72389">
                  <a:moveTo>
                    <a:pt x="52400" y="2146"/>
                  </a:moveTo>
                  <a:lnTo>
                    <a:pt x="51422" y="1168"/>
                  </a:lnTo>
                  <a:lnTo>
                    <a:pt x="49339" y="1168"/>
                  </a:lnTo>
                  <a:lnTo>
                    <a:pt x="48133" y="1168"/>
                  </a:lnTo>
                  <a:lnTo>
                    <a:pt x="47155" y="2146"/>
                  </a:lnTo>
                  <a:lnTo>
                    <a:pt x="47155" y="22885"/>
                  </a:lnTo>
                  <a:lnTo>
                    <a:pt x="48133" y="23863"/>
                  </a:lnTo>
                  <a:lnTo>
                    <a:pt x="51422" y="23863"/>
                  </a:lnTo>
                  <a:lnTo>
                    <a:pt x="52400" y="22885"/>
                  </a:lnTo>
                  <a:lnTo>
                    <a:pt x="52400" y="2146"/>
                  </a:lnTo>
                  <a:close/>
                </a:path>
                <a:path w="339089" h="72389">
                  <a:moveTo>
                    <a:pt x="85318" y="12065"/>
                  </a:moveTo>
                  <a:lnTo>
                    <a:pt x="85191" y="7988"/>
                  </a:lnTo>
                  <a:lnTo>
                    <a:pt x="85001" y="7061"/>
                  </a:lnTo>
                  <a:lnTo>
                    <a:pt x="84353" y="5791"/>
                  </a:lnTo>
                  <a:lnTo>
                    <a:pt x="83718" y="4483"/>
                  </a:lnTo>
                  <a:lnTo>
                    <a:pt x="83464" y="4229"/>
                  </a:lnTo>
                  <a:lnTo>
                    <a:pt x="82791" y="3517"/>
                  </a:lnTo>
                  <a:lnTo>
                    <a:pt x="82219" y="3213"/>
                  </a:lnTo>
                  <a:lnTo>
                    <a:pt x="82219" y="12065"/>
                  </a:lnTo>
                  <a:lnTo>
                    <a:pt x="82118" y="12674"/>
                  </a:lnTo>
                  <a:lnTo>
                    <a:pt x="81381" y="14490"/>
                  </a:lnTo>
                  <a:lnTo>
                    <a:pt x="80772" y="15176"/>
                  </a:lnTo>
                  <a:lnTo>
                    <a:pt x="79057" y="16141"/>
                  </a:lnTo>
                  <a:lnTo>
                    <a:pt x="77901" y="16383"/>
                  </a:lnTo>
                  <a:lnTo>
                    <a:pt x="74625" y="16383"/>
                  </a:lnTo>
                  <a:lnTo>
                    <a:pt x="74625" y="4229"/>
                  </a:lnTo>
                  <a:lnTo>
                    <a:pt x="77901" y="4229"/>
                  </a:lnTo>
                  <a:lnTo>
                    <a:pt x="79057" y="4483"/>
                  </a:lnTo>
                  <a:lnTo>
                    <a:pt x="79908" y="4991"/>
                  </a:lnTo>
                  <a:lnTo>
                    <a:pt x="80772" y="5473"/>
                  </a:lnTo>
                  <a:lnTo>
                    <a:pt x="81381" y="6172"/>
                  </a:lnTo>
                  <a:lnTo>
                    <a:pt x="81737" y="7086"/>
                  </a:lnTo>
                  <a:lnTo>
                    <a:pt x="82118" y="7988"/>
                  </a:lnTo>
                  <a:lnTo>
                    <a:pt x="82219" y="12065"/>
                  </a:lnTo>
                  <a:lnTo>
                    <a:pt x="82219" y="3213"/>
                  </a:lnTo>
                  <a:lnTo>
                    <a:pt x="80213" y="2108"/>
                  </a:lnTo>
                  <a:lnTo>
                    <a:pt x="78574" y="1765"/>
                  </a:lnTo>
                  <a:lnTo>
                    <a:pt x="71691" y="1765"/>
                  </a:lnTo>
                  <a:lnTo>
                    <a:pt x="71691" y="18872"/>
                  </a:lnTo>
                  <a:lnTo>
                    <a:pt x="78574" y="18872"/>
                  </a:lnTo>
                  <a:lnTo>
                    <a:pt x="80213" y="18516"/>
                  </a:lnTo>
                  <a:lnTo>
                    <a:pt x="82791" y="17119"/>
                  </a:lnTo>
                  <a:lnTo>
                    <a:pt x="83489" y="16383"/>
                  </a:lnTo>
                  <a:lnTo>
                    <a:pt x="83743" y="16129"/>
                  </a:lnTo>
                  <a:lnTo>
                    <a:pt x="84353" y="14859"/>
                  </a:lnTo>
                  <a:lnTo>
                    <a:pt x="85001" y="13576"/>
                  </a:lnTo>
                  <a:lnTo>
                    <a:pt x="85318" y="12065"/>
                  </a:lnTo>
                  <a:close/>
                </a:path>
                <a:path w="339089" h="72389">
                  <a:moveTo>
                    <a:pt x="96723" y="2006"/>
                  </a:moveTo>
                  <a:lnTo>
                    <a:pt x="95326" y="0"/>
                  </a:lnTo>
                  <a:lnTo>
                    <a:pt x="90728" y="3327"/>
                  </a:lnTo>
                  <a:lnTo>
                    <a:pt x="91833" y="4965"/>
                  </a:lnTo>
                  <a:lnTo>
                    <a:pt x="96723" y="2006"/>
                  </a:lnTo>
                  <a:close/>
                </a:path>
                <a:path w="339089" h="72389">
                  <a:moveTo>
                    <a:pt x="99733" y="13144"/>
                  </a:moveTo>
                  <a:lnTo>
                    <a:pt x="99644" y="10261"/>
                  </a:lnTo>
                  <a:lnTo>
                    <a:pt x="99542" y="9766"/>
                  </a:lnTo>
                  <a:lnTo>
                    <a:pt x="98729" y="8115"/>
                  </a:lnTo>
                  <a:lnTo>
                    <a:pt x="98615" y="7861"/>
                  </a:lnTo>
                  <a:lnTo>
                    <a:pt x="97942" y="7099"/>
                  </a:lnTo>
                  <a:lnTo>
                    <a:pt x="96837" y="6400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81" y="8115"/>
                  </a:lnTo>
                  <a:lnTo>
                    <a:pt x="94703" y="8115"/>
                  </a:lnTo>
                  <a:lnTo>
                    <a:pt x="95415" y="8394"/>
                  </a:lnTo>
                  <a:lnTo>
                    <a:pt x="96532" y="9486"/>
                  </a:lnTo>
                  <a:lnTo>
                    <a:pt x="96723" y="9994"/>
                  </a:lnTo>
                  <a:lnTo>
                    <a:pt x="96837" y="11264"/>
                  </a:lnTo>
                  <a:lnTo>
                    <a:pt x="96837" y="6400"/>
                  </a:lnTo>
                  <a:lnTo>
                    <a:pt x="96202" y="5994"/>
                  </a:lnTo>
                  <a:lnTo>
                    <a:pt x="95135" y="5715"/>
                  </a:lnTo>
                  <a:lnTo>
                    <a:pt x="92659" y="5715"/>
                  </a:lnTo>
                  <a:lnTo>
                    <a:pt x="87871" y="14351"/>
                  </a:lnTo>
                  <a:lnTo>
                    <a:pt x="88023" y="14998"/>
                  </a:lnTo>
                  <a:lnTo>
                    <a:pt x="89052" y="17005"/>
                  </a:lnTo>
                  <a:lnTo>
                    <a:pt x="89776" y="17780"/>
                  </a:lnTo>
                  <a:lnTo>
                    <a:pt x="91592" y="18884"/>
                  </a:lnTo>
                  <a:lnTo>
                    <a:pt x="92659" y="19164"/>
                  </a:lnTo>
                  <a:lnTo>
                    <a:pt x="94818" y="19164"/>
                  </a:lnTo>
                  <a:lnTo>
                    <a:pt x="99441" y="15278"/>
                  </a:lnTo>
                  <a:lnTo>
                    <a:pt x="96456" y="15278"/>
                  </a:lnTo>
                  <a:lnTo>
                    <a:pt x="96253" y="15735"/>
                  </a:lnTo>
                  <a:lnTo>
                    <a:pt x="95961" y="16090"/>
                  </a:lnTo>
                  <a:lnTo>
                    <a:pt x="95135" y="16611"/>
                  </a:lnTo>
                  <a:lnTo>
                    <a:pt x="94564" y="16751"/>
                  </a:lnTo>
                  <a:lnTo>
                    <a:pt x="93205" y="16751"/>
                  </a:lnTo>
                  <a:lnTo>
                    <a:pt x="90652" y="13144"/>
                  </a:lnTo>
                  <a:lnTo>
                    <a:pt x="99733" y="13144"/>
                  </a:lnTo>
                  <a:close/>
                </a:path>
                <a:path w="339089" h="72389">
                  <a:moveTo>
                    <a:pt x="110197" y="16383"/>
                  </a:moveTo>
                  <a:lnTo>
                    <a:pt x="107861" y="16383"/>
                  </a:lnTo>
                  <a:lnTo>
                    <a:pt x="107403" y="16268"/>
                  </a:lnTo>
                  <a:lnTo>
                    <a:pt x="107137" y="16040"/>
                  </a:lnTo>
                  <a:lnTo>
                    <a:pt x="106870" y="15760"/>
                  </a:lnTo>
                  <a:lnTo>
                    <a:pt x="106743" y="15354"/>
                  </a:lnTo>
                  <a:lnTo>
                    <a:pt x="106743" y="8458"/>
                  </a:lnTo>
                  <a:lnTo>
                    <a:pt x="110147" y="8458"/>
                  </a:lnTo>
                  <a:lnTo>
                    <a:pt x="110147" y="6007"/>
                  </a:lnTo>
                  <a:lnTo>
                    <a:pt x="106743" y="6007"/>
                  </a:lnTo>
                  <a:lnTo>
                    <a:pt x="106743" y="2540"/>
                  </a:lnTo>
                  <a:lnTo>
                    <a:pt x="104152" y="2540"/>
                  </a:lnTo>
                  <a:lnTo>
                    <a:pt x="103809" y="6007"/>
                  </a:lnTo>
                  <a:lnTo>
                    <a:pt x="101587" y="6007"/>
                  </a:lnTo>
                  <a:lnTo>
                    <a:pt x="101587" y="8458"/>
                  </a:lnTo>
                  <a:lnTo>
                    <a:pt x="103809" y="8458"/>
                  </a:lnTo>
                  <a:lnTo>
                    <a:pt x="103860" y="16040"/>
                  </a:lnTo>
                  <a:lnTo>
                    <a:pt x="103974" y="16586"/>
                  </a:lnTo>
                  <a:lnTo>
                    <a:pt x="104648" y="17792"/>
                  </a:lnTo>
                  <a:lnTo>
                    <a:pt x="105117" y="18224"/>
                  </a:lnTo>
                  <a:lnTo>
                    <a:pt x="106337" y="18745"/>
                  </a:lnTo>
                  <a:lnTo>
                    <a:pt x="107061" y="18872"/>
                  </a:lnTo>
                  <a:lnTo>
                    <a:pt x="110197" y="18872"/>
                  </a:lnTo>
                  <a:lnTo>
                    <a:pt x="110197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710" y="8712"/>
                  </a:lnTo>
                  <a:lnTo>
                    <a:pt x="123367" y="8115"/>
                  </a:lnTo>
                  <a:lnTo>
                    <a:pt x="122897" y="7289"/>
                  </a:lnTo>
                  <a:lnTo>
                    <a:pt x="122288" y="6718"/>
                  </a:lnTo>
                  <a:lnTo>
                    <a:pt x="121475" y="6337"/>
                  </a:lnTo>
                  <a:lnTo>
                    <a:pt x="120675" y="5918"/>
                  </a:lnTo>
                  <a:lnTo>
                    <a:pt x="119684" y="5715"/>
                  </a:lnTo>
                  <a:lnTo>
                    <a:pt x="117551" y="5715"/>
                  </a:lnTo>
                  <a:lnTo>
                    <a:pt x="113233" y="9804"/>
                  </a:lnTo>
                  <a:lnTo>
                    <a:pt x="116116" y="9804"/>
                  </a:lnTo>
                  <a:lnTo>
                    <a:pt x="116230" y="9245"/>
                  </a:lnTo>
                  <a:lnTo>
                    <a:pt x="116497" y="8826"/>
                  </a:lnTo>
                  <a:lnTo>
                    <a:pt x="117322" y="8255"/>
                  </a:lnTo>
                  <a:lnTo>
                    <a:pt x="117856" y="8115"/>
                  </a:lnTo>
                  <a:lnTo>
                    <a:pt x="119164" y="8115"/>
                  </a:lnTo>
                  <a:lnTo>
                    <a:pt x="121005" y="11315"/>
                  </a:lnTo>
                  <a:lnTo>
                    <a:pt x="120916" y="13195"/>
                  </a:lnTo>
                  <a:lnTo>
                    <a:pt x="118249" y="16840"/>
                  </a:lnTo>
                  <a:lnTo>
                    <a:pt x="117424" y="16840"/>
                  </a:lnTo>
                  <a:lnTo>
                    <a:pt x="117043" y="16751"/>
                  </a:lnTo>
                  <a:lnTo>
                    <a:pt x="116484" y="16471"/>
                  </a:lnTo>
                  <a:lnTo>
                    <a:pt x="116255" y="16268"/>
                  </a:lnTo>
                  <a:lnTo>
                    <a:pt x="115938" y="15735"/>
                  </a:lnTo>
                  <a:lnTo>
                    <a:pt x="115976" y="14274"/>
                  </a:lnTo>
                  <a:lnTo>
                    <a:pt x="116268" y="13817"/>
                  </a:lnTo>
                  <a:lnTo>
                    <a:pt x="116547" y="13589"/>
                  </a:lnTo>
                  <a:lnTo>
                    <a:pt x="117259" y="13284"/>
                  </a:lnTo>
                  <a:lnTo>
                    <a:pt x="117716" y="13195"/>
                  </a:lnTo>
                  <a:lnTo>
                    <a:pt x="120916" y="13195"/>
                  </a:lnTo>
                  <a:lnTo>
                    <a:pt x="120916" y="11315"/>
                  </a:lnTo>
                  <a:lnTo>
                    <a:pt x="116852" y="11315"/>
                  </a:lnTo>
                  <a:lnTo>
                    <a:pt x="115900" y="11480"/>
                  </a:lnTo>
                  <a:lnTo>
                    <a:pt x="114350" y="12128"/>
                  </a:lnTo>
                  <a:lnTo>
                    <a:pt x="113766" y="12585"/>
                  </a:lnTo>
                  <a:lnTo>
                    <a:pt x="112966" y="13766"/>
                  </a:lnTo>
                  <a:lnTo>
                    <a:pt x="112890" y="16471"/>
                  </a:lnTo>
                  <a:lnTo>
                    <a:pt x="113080" y="16891"/>
                  </a:lnTo>
                  <a:lnTo>
                    <a:pt x="113563" y="17792"/>
                  </a:lnTo>
                  <a:lnTo>
                    <a:pt x="114046" y="18275"/>
                  </a:lnTo>
                  <a:lnTo>
                    <a:pt x="115366" y="18986"/>
                  </a:lnTo>
                  <a:lnTo>
                    <a:pt x="116192" y="19164"/>
                  </a:lnTo>
                  <a:lnTo>
                    <a:pt x="117665" y="19164"/>
                  </a:lnTo>
                  <a:lnTo>
                    <a:pt x="121132" y="16891"/>
                  </a:lnTo>
                  <a:lnTo>
                    <a:pt x="121424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403" y="6007"/>
                  </a:moveTo>
                  <a:lnTo>
                    <a:pt x="127469" y="6007"/>
                  </a:lnTo>
                  <a:lnTo>
                    <a:pt x="127469" y="18872"/>
                  </a:lnTo>
                  <a:lnTo>
                    <a:pt x="130403" y="18872"/>
                  </a:lnTo>
                  <a:lnTo>
                    <a:pt x="130403" y="6007"/>
                  </a:lnTo>
                  <a:close/>
                </a:path>
                <a:path w="339089" h="72389">
                  <a:moveTo>
                    <a:pt x="130784" y="1981"/>
                  </a:moveTo>
                  <a:lnTo>
                    <a:pt x="130606" y="1574"/>
                  </a:lnTo>
                  <a:lnTo>
                    <a:pt x="130251" y="1270"/>
                  </a:lnTo>
                  <a:lnTo>
                    <a:pt x="129908" y="939"/>
                  </a:lnTo>
                  <a:lnTo>
                    <a:pt x="129476" y="787"/>
                  </a:lnTo>
                  <a:lnTo>
                    <a:pt x="128397" y="787"/>
                  </a:lnTo>
                  <a:lnTo>
                    <a:pt x="127952" y="939"/>
                  </a:lnTo>
                  <a:lnTo>
                    <a:pt x="127241" y="1574"/>
                  </a:lnTo>
                  <a:lnTo>
                    <a:pt x="127076" y="1981"/>
                  </a:lnTo>
                  <a:lnTo>
                    <a:pt x="127076" y="2984"/>
                  </a:lnTo>
                  <a:lnTo>
                    <a:pt x="127241" y="3390"/>
                  </a:lnTo>
                  <a:lnTo>
                    <a:pt x="127584" y="3733"/>
                  </a:lnTo>
                  <a:lnTo>
                    <a:pt x="127952" y="4064"/>
                  </a:lnTo>
                  <a:lnTo>
                    <a:pt x="128397" y="4229"/>
                  </a:lnTo>
                  <a:lnTo>
                    <a:pt x="129476" y="4229"/>
                  </a:lnTo>
                  <a:lnTo>
                    <a:pt x="129908" y="4064"/>
                  </a:lnTo>
                  <a:lnTo>
                    <a:pt x="130606" y="3390"/>
                  </a:lnTo>
                  <a:lnTo>
                    <a:pt x="130784" y="2984"/>
                  </a:lnTo>
                  <a:lnTo>
                    <a:pt x="130784" y="1981"/>
                  </a:lnTo>
                  <a:close/>
                </a:path>
                <a:path w="339089" h="72389">
                  <a:moveTo>
                    <a:pt x="136842" y="1270"/>
                  </a:moveTo>
                  <a:lnTo>
                    <a:pt x="133908" y="1270"/>
                  </a:lnTo>
                  <a:lnTo>
                    <a:pt x="133908" y="18872"/>
                  </a:lnTo>
                  <a:lnTo>
                    <a:pt x="136842" y="18872"/>
                  </a:lnTo>
                  <a:lnTo>
                    <a:pt x="136842" y="1270"/>
                  </a:lnTo>
                  <a:close/>
                </a:path>
                <a:path w="339089" h="72389">
                  <a:moveTo>
                    <a:pt x="158572" y="1270"/>
                  </a:moveTo>
                  <a:lnTo>
                    <a:pt x="155638" y="1270"/>
                  </a:lnTo>
                  <a:lnTo>
                    <a:pt x="155638" y="7670"/>
                  </a:lnTo>
                  <a:lnTo>
                    <a:pt x="155587" y="13804"/>
                  </a:lnTo>
                  <a:lnTo>
                    <a:pt x="155549" y="14033"/>
                  </a:lnTo>
                  <a:lnTo>
                    <a:pt x="154990" y="15290"/>
                  </a:lnTo>
                  <a:lnTo>
                    <a:pt x="154597" y="15760"/>
                  </a:lnTo>
                  <a:lnTo>
                    <a:pt x="153568" y="16446"/>
                  </a:lnTo>
                  <a:lnTo>
                    <a:pt x="152971" y="16624"/>
                  </a:lnTo>
                  <a:lnTo>
                    <a:pt x="151599" y="16624"/>
                  </a:lnTo>
                  <a:lnTo>
                    <a:pt x="148932" y="13804"/>
                  </a:lnTo>
                  <a:lnTo>
                    <a:pt x="148983" y="10833"/>
                  </a:lnTo>
                  <a:lnTo>
                    <a:pt x="155587" y="13804"/>
                  </a:lnTo>
                  <a:lnTo>
                    <a:pt x="155587" y="7594"/>
                  </a:lnTo>
                  <a:lnTo>
                    <a:pt x="155244" y="7035"/>
                  </a:lnTo>
                  <a:lnTo>
                    <a:pt x="154724" y="6553"/>
                  </a:lnTo>
                  <a:lnTo>
                    <a:pt x="153377" y="5892"/>
                  </a:lnTo>
                  <a:lnTo>
                    <a:pt x="152603" y="5715"/>
                  </a:lnTo>
                  <a:lnTo>
                    <a:pt x="150571" y="5715"/>
                  </a:lnTo>
                  <a:lnTo>
                    <a:pt x="145897" y="14033"/>
                  </a:lnTo>
                  <a:lnTo>
                    <a:pt x="146100" y="14947"/>
                  </a:lnTo>
                  <a:lnTo>
                    <a:pt x="147040" y="16954"/>
                  </a:lnTo>
                  <a:lnTo>
                    <a:pt x="147701" y="17741"/>
                  </a:lnTo>
                  <a:lnTo>
                    <a:pt x="149415" y="18884"/>
                  </a:lnTo>
                  <a:lnTo>
                    <a:pt x="150393" y="19164"/>
                  </a:lnTo>
                  <a:lnTo>
                    <a:pt x="152234" y="19164"/>
                  </a:lnTo>
                  <a:lnTo>
                    <a:pt x="155663" y="17056"/>
                  </a:lnTo>
                  <a:lnTo>
                    <a:pt x="155956" y="18872"/>
                  </a:lnTo>
                  <a:lnTo>
                    <a:pt x="158572" y="18872"/>
                  </a:lnTo>
                  <a:lnTo>
                    <a:pt x="158572" y="17056"/>
                  </a:lnTo>
                  <a:lnTo>
                    <a:pt x="158572" y="16624"/>
                  </a:lnTo>
                  <a:lnTo>
                    <a:pt x="158572" y="8255"/>
                  </a:lnTo>
                  <a:lnTo>
                    <a:pt x="158572" y="7670"/>
                  </a:lnTo>
                  <a:lnTo>
                    <a:pt x="158572" y="1270"/>
                  </a:lnTo>
                  <a:close/>
                </a:path>
                <a:path w="339089" h="72389">
                  <a:moveTo>
                    <a:pt x="173494" y="13144"/>
                  </a:moveTo>
                  <a:lnTo>
                    <a:pt x="173418" y="10261"/>
                  </a:lnTo>
                  <a:lnTo>
                    <a:pt x="173316" y="9766"/>
                  </a:lnTo>
                  <a:lnTo>
                    <a:pt x="172834" y="8826"/>
                  </a:lnTo>
                  <a:lnTo>
                    <a:pt x="172504" y="8115"/>
                  </a:lnTo>
                  <a:lnTo>
                    <a:pt x="172389" y="7861"/>
                  </a:lnTo>
                  <a:lnTo>
                    <a:pt x="171716" y="7099"/>
                  </a:lnTo>
                  <a:lnTo>
                    <a:pt x="170611" y="6400"/>
                  </a:lnTo>
                  <a:lnTo>
                    <a:pt x="170611" y="11264"/>
                  </a:lnTo>
                  <a:lnTo>
                    <a:pt x="164426" y="11264"/>
                  </a:lnTo>
                  <a:lnTo>
                    <a:pt x="167043" y="8115"/>
                  </a:lnTo>
                  <a:lnTo>
                    <a:pt x="168478" y="8115"/>
                  </a:lnTo>
                  <a:lnTo>
                    <a:pt x="169176" y="8394"/>
                  </a:lnTo>
                  <a:lnTo>
                    <a:pt x="170307" y="9486"/>
                  </a:lnTo>
                  <a:lnTo>
                    <a:pt x="170497" y="9994"/>
                  </a:lnTo>
                  <a:lnTo>
                    <a:pt x="170611" y="11264"/>
                  </a:lnTo>
                  <a:lnTo>
                    <a:pt x="170611" y="6400"/>
                  </a:lnTo>
                  <a:lnTo>
                    <a:pt x="169976" y="5994"/>
                  </a:lnTo>
                  <a:lnTo>
                    <a:pt x="168910" y="5715"/>
                  </a:lnTo>
                  <a:lnTo>
                    <a:pt x="166433" y="5715"/>
                  </a:lnTo>
                  <a:lnTo>
                    <a:pt x="161645" y="14351"/>
                  </a:lnTo>
                  <a:lnTo>
                    <a:pt x="161798" y="14998"/>
                  </a:lnTo>
                  <a:lnTo>
                    <a:pt x="162826" y="17005"/>
                  </a:lnTo>
                  <a:lnTo>
                    <a:pt x="163537" y="17780"/>
                  </a:lnTo>
                  <a:lnTo>
                    <a:pt x="165366" y="18884"/>
                  </a:lnTo>
                  <a:lnTo>
                    <a:pt x="166433" y="19164"/>
                  </a:lnTo>
                  <a:lnTo>
                    <a:pt x="168592" y="19164"/>
                  </a:lnTo>
                  <a:lnTo>
                    <a:pt x="173202" y="15278"/>
                  </a:lnTo>
                  <a:lnTo>
                    <a:pt x="170230" y="15278"/>
                  </a:lnTo>
                  <a:lnTo>
                    <a:pt x="170027" y="15735"/>
                  </a:lnTo>
                  <a:lnTo>
                    <a:pt x="169722" y="16090"/>
                  </a:lnTo>
                  <a:lnTo>
                    <a:pt x="168910" y="16611"/>
                  </a:lnTo>
                  <a:lnTo>
                    <a:pt x="168338" y="16751"/>
                  </a:lnTo>
                  <a:lnTo>
                    <a:pt x="166966" y="16751"/>
                  </a:lnTo>
                  <a:lnTo>
                    <a:pt x="164426" y="13144"/>
                  </a:lnTo>
                  <a:lnTo>
                    <a:pt x="173494" y="13144"/>
                  </a:lnTo>
                  <a:close/>
                </a:path>
                <a:path w="339089" h="72389">
                  <a:moveTo>
                    <a:pt x="186321" y="16192"/>
                  </a:moveTo>
                  <a:lnTo>
                    <a:pt x="180886" y="11074"/>
                  </a:lnTo>
                  <a:lnTo>
                    <a:pt x="180340" y="10947"/>
                  </a:lnTo>
                  <a:lnTo>
                    <a:pt x="179565" y="10604"/>
                  </a:lnTo>
                  <a:lnTo>
                    <a:pt x="179285" y="10401"/>
                  </a:lnTo>
                  <a:lnTo>
                    <a:pt x="178968" y="9944"/>
                  </a:lnTo>
                  <a:lnTo>
                    <a:pt x="179070" y="8623"/>
                  </a:lnTo>
                  <a:lnTo>
                    <a:pt x="179768" y="8140"/>
                  </a:lnTo>
                  <a:lnTo>
                    <a:pt x="180289" y="8013"/>
                  </a:lnTo>
                  <a:lnTo>
                    <a:pt x="181635" y="8013"/>
                  </a:lnTo>
                  <a:lnTo>
                    <a:pt x="182156" y="8140"/>
                  </a:lnTo>
                  <a:lnTo>
                    <a:pt x="182930" y="8623"/>
                  </a:lnTo>
                  <a:lnTo>
                    <a:pt x="183172" y="8966"/>
                  </a:lnTo>
                  <a:lnTo>
                    <a:pt x="183273" y="9410"/>
                  </a:lnTo>
                  <a:lnTo>
                    <a:pt x="186067" y="9410"/>
                  </a:lnTo>
                  <a:lnTo>
                    <a:pt x="182537" y="5715"/>
                  </a:lnTo>
                  <a:lnTo>
                    <a:pt x="179984" y="5715"/>
                  </a:lnTo>
                  <a:lnTo>
                    <a:pt x="176123" y="10642"/>
                  </a:lnTo>
                  <a:lnTo>
                    <a:pt x="176542" y="11531"/>
                  </a:lnTo>
                  <a:lnTo>
                    <a:pt x="181330" y="13411"/>
                  </a:lnTo>
                  <a:lnTo>
                    <a:pt x="181838" y="13512"/>
                  </a:lnTo>
                  <a:lnTo>
                    <a:pt x="182626" y="13766"/>
                  </a:lnTo>
                  <a:lnTo>
                    <a:pt x="182930" y="13957"/>
                  </a:lnTo>
                  <a:lnTo>
                    <a:pt x="183337" y="14452"/>
                  </a:lnTo>
                  <a:lnTo>
                    <a:pt x="183426" y="15621"/>
                  </a:lnTo>
                  <a:lnTo>
                    <a:pt x="183299" y="15913"/>
                  </a:lnTo>
                  <a:lnTo>
                    <a:pt x="183019" y="16332"/>
                  </a:lnTo>
                  <a:lnTo>
                    <a:pt x="182765" y="16522"/>
                  </a:lnTo>
                  <a:lnTo>
                    <a:pt x="182118" y="16802"/>
                  </a:lnTo>
                  <a:lnTo>
                    <a:pt x="181724" y="16865"/>
                  </a:lnTo>
                  <a:lnTo>
                    <a:pt x="180695" y="16865"/>
                  </a:lnTo>
                  <a:lnTo>
                    <a:pt x="178650" y="14935"/>
                  </a:lnTo>
                  <a:lnTo>
                    <a:pt x="175717" y="14935"/>
                  </a:lnTo>
                  <a:lnTo>
                    <a:pt x="180035" y="19164"/>
                  </a:lnTo>
                  <a:lnTo>
                    <a:pt x="182308" y="19164"/>
                  </a:lnTo>
                  <a:lnTo>
                    <a:pt x="183248" y="18986"/>
                  </a:lnTo>
                  <a:lnTo>
                    <a:pt x="184746" y="18351"/>
                  </a:lnTo>
                  <a:lnTo>
                    <a:pt x="185343" y="17881"/>
                  </a:lnTo>
                  <a:lnTo>
                    <a:pt x="186042" y="16865"/>
                  </a:lnTo>
                  <a:lnTo>
                    <a:pt x="186232" y="16522"/>
                  </a:lnTo>
                  <a:lnTo>
                    <a:pt x="186321" y="16192"/>
                  </a:lnTo>
                  <a:close/>
                </a:path>
                <a:path w="339089" h="72389">
                  <a:moveTo>
                    <a:pt x="203403" y="5715"/>
                  </a:moveTo>
                  <a:lnTo>
                    <a:pt x="202603" y="5715"/>
                  </a:lnTo>
                  <a:lnTo>
                    <a:pt x="201866" y="5816"/>
                  </a:lnTo>
                  <a:lnTo>
                    <a:pt x="198323" y="8293"/>
                  </a:lnTo>
                  <a:lnTo>
                    <a:pt x="198069" y="6007"/>
                  </a:lnTo>
                  <a:lnTo>
                    <a:pt x="195453" y="6007"/>
                  </a:lnTo>
                  <a:lnTo>
                    <a:pt x="195453" y="18872"/>
                  </a:lnTo>
                  <a:lnTo>
                    <a:pt x="198386" y="18872"/>
                  </a:lnTo>
                  <a:lnTo>
                    <a:pt x="198488" y="11023"/>
                  </a:lnTo>
                  <a:lnTo>
                    <a:pt x="198843" y="10134"/>
                  </a:lnTo>
                  <a:lnTo>
                    <a:pt x="201307" y="8801"/>
                  </a:lnTo>
                  <a:lnTo>
                    <a:pt x="203403" y="8801"/>
                  </a:lnTo>
                  <a:lnTo>
                    <a:pt x="203403" y="8293"/>
                  </a:lnTo>
                  <a:lnTo>
                    <a:pt x="203403" y="5715"/>
                  </a:lnTo>
                  <a:close/>
                </a:path>
                <a:path w="339089" h="72389">
                  <a:moveTo>
                    <a:pt x="213969" y="2006"/>
                  </a:moveTo>
                  <a:lnTo>
                    <a:pt x="212572" y="0"/>
                  </a:lnTo>
                  <a:lnTo>
                    <a:pt x="207975" y="3327"/>
                  </a:lnTo>
                  <a:lnTo>
                    <a:pt x="209080" y="4965"/>
                  </a:lnTo>
                  <a:lnTo>
                    <a:pt x="213969" y="2006"/>
                  </a:lnTo>
                  <a:close/>
                </a:path>
                <a:path w="339089" h="72389">
                  <a:moveTo>
                    <a:pt x="216979" y="13144"/>
                  </a:moveTo>
                  <a:lnTo>
                    <a:pt x="216890" y="10261"/>
                  </a:lnTo>
                  <a:lnTo>
                    <a:pt x="216789" y="9766"/>
                  </a:lnTo>
                  <a:lnTo>
                    <a:pt x="215976" y="8115"/>
                  </a:lnTo>
                  <a:lnTo>
                    <a:pt x="215861" y="7861"/>
                  </a:lnTo>
                  <a:lnTo>
                    <a:pt x="215188" y="7099"/>
                  </a:lnTo>
                  <a:lnTo>
                    <a:pt x="214096" y="6413"/>
                  </a:lnTo>
                  <a:lnTo>
                    <a:pt x="214096" y="11264"/>
                  </a:lnTo>
                  <a:lnTo>
                    <a:pt x="207911" y="11264"/>
                  </a:lnTo>
                  <a:lnTo>
                    <a:pt x="210527" y="8115"/>
                  </a:lnTo>
                  <a:lnTo>
                    <a:pt x="211963" y="8115"/>
                  </a:lnTo>
                  <a:lnTo>
                    <a:pt x="212661" y="8394"/>
                  </a:lnTo>
                  <a:lnTo>
                    <a:pt x="213779" y="9486"/>
                  </a:lnTo>
                  <a:lnTo>
                    <a:pt x="213969" y="9994"/>
                  </a:lnTo>
                  <a:lnTo>
                    <a:pt x="214096" y="11264"/>
                  </a:lnTo>
                  <a:lnTo>
                    <a:pt x="214096" y="6413"/>
                  </a:lnTo>
                  <a:lnTo>
                    <a:pt x="213448" y="5994"/>
                  </a:lnTo>
                  <a:lnTo>
                    <a:pt x="212394" y="5715"/>
                  </a:lnTo>
                  <a:lnTo>
                    <a:pt x="209905" y="5715"/>
                  </a:lnTo>
                  <a:lnTo>
                    <a:pt x="205117" y="14351"/>
                  </a:lnTo>
                  <a:lnTo>
                    <a:pt x="205270" y="14998"/>
                  </a:lnTo>
                  <a:lnTo>
                    <a:pt x="206298" y="17005"/>
                  </a:lnTo>
                  <a:lnTo>
                    <a:pt x="207022" y="17780"/>
                  </a:lnTo>
                  <a:lnTo>
                    <a:pt x="208838" y="18884"/>
                  </a:lnTo>
                  <a:lnTo>
                    <a:pt x="209905" y="19164"/>
                  </a:lnTo>
                  <a:lnTo>
                    <a:pt x="212064" y="19164"/>
                  </a:lnTo>
                  <a:lnTo>
                    <a:pt x="216687" y="15278"/>
                  </a:lnTo>
                  <a:lnTo>
                    <a:pt x="213702" y="15278"/>
                  </a:lnTo>
                  <a:lnTo>
                    <a:pt x="213499" y="15735"/>
                  </a:lnTo>
                  <a:lnTo>
                    <a:pt x="213207" y="16090"/>
                  </a:lnTo>
                  <a:lnTo>
                    <a:pt x="212394" y="16611"/>
                  </a:lnTo>
                  <a:lnTo>
                    <a:pt x="211823" y="16751"/>
                  </a:lnTo>
                  <a:lnTo>
                    <a:pt x="210451" y="16751"/>
                  </a:lnTo>
                  <a:lnTo>
                    <a:pt x="207911" y="13144"/>
                  </a:lnTo>
                  <a:lnTo>
                    <a:pt x="216979" y="13144"/>
                  </a:lnTo>
                  <a:close/>
                </a:path>
                <a:path w="339089" h="72389">
                  <a:moveTo>
                    <a:pt x="229793" y="16192"/>
                  </a:moveTo>
                  <a:lnTo>
                    <a:pt x="229692" y="13411"/>
                  </a:lnTo>
                  <a:lnTo>
                    <a:pt x="229362" y="12954"/>
                  </a:lnTo>
                  <a:lnTo>
                    <a:pt x="229031" y="12433"/>
                  </a:lnTo>
                  <a:lnTo>
                    <a:pt x="228498" y="12039"/>
                  </a:lnTo>
                  <a:lnTo>
                    <a:pt x="227076" y="11518"/>
                  </a:lnTo>
                  <a:lnTo>
                    <a:pt x="226174" y="11315"/>
                  </a:lnTo>
                  <a:lnTo>
                    <a:pt x="224358" y="11074"/>
                  </a:lnTo>
                  <a:lnTo>
                    <a:pt x="223812" y="10947"/>
                  </a:lnTo>
                  <a:lnTo>
                    <a:pt x="223037" y="10604"/>
                  </a:lnTo>
                  <a:lnTo>
                    <a:pt x="222758" y="10401"/>
                  </a:lnTo>
                  <a:lnTo>
                    <a:pt x="222453" y="9944"/>
                  </a:lnTo>
                  <a:lnTo>
                    <a:pt x="222542" y="8623"/>
                  </a:lnTo>
                  <a:lnTo>
                    <a:pt x="223253" y="8140"/>
                  </a:lnTo>
                  <a:lnTo>
                    <a:pt x="223774" y="8013"/>
                  </a:lnTo>
                  <a:lnTo>
                    <a:pt x="225107" y="8013"/>
                  </a:lnTo>
                  <a:lnTo>
                    <a:pt x="225628" y="8140"/>
                  </a:lnTo>
                  <a:lnTo>
                    <a:pt x="226415" y="8623"/>
                  </a:lnTo>
                  <a:lnTo>
                    <a:pt x="226656" y="8966"/>
                  </a:lnTo>
                  <a:lnTo>
                    <a:pt x="226745" y="9410"/>
                  </a:lnTo>
                  <a:lnTo>
                    <a:pt x="229539" y="9410"/>
                  </a:lnTo>
                  <a:lnTo>
                    <a:pt x="226021" y="5715"/>
                  </a:lnTo>
                  <a:lnTo>
                    <a:pt x="223456" y="5715"/>
                  </a:lnTo>
                  <a:lnTo>
                    <a:pt x="219595" y="10642"/>
                  </a:lnTo>
                  <a:lnTo>
                    <a:pt x="220014" y="11531"/>
                  </a:lnTo>
                  <a:lnTo>
                    <a:pt x="224815" y="13411"/>
                  </a:lnTo>
                  <a:lnTo>
                    <a:pt x="225310" y="13512"/>
                  </a:lnTo>
                  <a:lnTo>
                    <a:pt x="226110" y="13766"/>
                  </a:lnTo>
                  <a:lnTo>
                    <a:pt x="226415" y="13957"/>
                  </a:lnTo>
                  <a:lnTo>
                    <a:pt x="226822" y="14452"/>
                  </a:lnTo>
                  <a:lnTo>
                    <a:pt x="226898" y="15621"/>
                  </a:lnTo>
                  <a:lnTo>
                    <a:pt x="226771" y="15913"/>
                  </a:lnTo>
                  <a:lnTo>
                    <a:pt x="226491" y="16332"/>
                  </a:lnTo>
                  <a:lnTo>
                    <a:pt x="226250" y="16522"/>
                  </a:lnTo>
                  <a:lnTo>
                    <a:pt x="225590" y="16802"/>
                  </a:lnTo>
                  <a:lnTo>
                    <a:pt x="225196" y="16865"/>
                  </a:lnTo>
                  <a:lnTo>
                    <a:pt x="224167" y="16865"/>
                  </a:lnTo>
                  <a:lnTo>
                    <a:pt x="222135" y="14935"/>
                  </a:lnTo>
                  <a:lnTo>
                    <a:pt x="219202" y="14935"/>
                  </a:lnTo>
                  <a:lnTo>
                    <a:pt x="223507" y="19164"/>
                  </a:lnTo>
                  <a:lnTo>
                    <a:pt x="225793" y="19164"/>
                  </a:lnTo>
                  <a:lnTo>
                    <a:pt x="226720" y="18986"/>
                  </a:lnTo>
                  <a:lnTo>
                    <a:pt x="228231" y="18351"/>
                  </a:lnTo>
                  <a:lnTo>
                    <a:pt x="228815" y="17881"/>
                  </a:lnTo>
                  <a:lnTo>
                    <a:pt x="229514" y="16865"/>
                  </a:lnTo>
                  <a:lnTo>
                    <a:pt x="229704" y="16522"/>
                  </a:lnTo>
                  <a:lnTo>
                    <a:pt x="229793" y="16192"/>
                  </a:lnTo>
                  <a:close/>
                </a:path>
                <a:path w="339089" h="72389">
                  <a:moveTo>
                    <a:pt x="244386" y="6007"/>
                  </a:moveTo>
                  <a:lnTo>
                    <a:pt x="241452" y="6007"/>
                  </a:lnTo>
                  <a:lnTo>
                    <a:pt x="241452" y="14224"/>
                  </a:lnTo>
                  <a:lnTo>
                    <a:pt x="241312" y="14808"/>
                  </a:lnTo>
                  <a:lnTo>
                    <a:pt x="240779" y="15748"/>
                  </a:lnTo>
                  <a:lnTo>
                    <a:pt x="240423" y="16103"/>
                  </a:lnTo>
                  <a:lnTo>
                    <a:pt x="239547" y="16586"/>
                  </a:lnTo>
                  <a:lnTo>
                    <a:pt x="239052" y="16700"/>
                  </a:lnTo>
                  <a:lnTo>
                    <a:pt x="237667" y="16700"/>
                  </a:lnTo>
                  <a:lnTo>
                    <a:pt x="236994" y="16459"/>
                  </a:lnTo>
                  <a:lnTo>
                    <a:pt x="236042" y="15519"/>
                  </a:lnTo>
                  <a:lnTo>
                    <a:pt x="235800" y="14808"/>
                  </a:lnTo>
                  <a:lnTo>
                    <a:pt x="235800" y="6007"/>
                  </a:lnTo>
                  <a:lnTo>
                    <a:pt x="232867" y="6007"/>
                  </a:lnTo>
                  <a:lnTo>
                    <a:pt x="236613" y="19164"/>
                  </a:lnTo>
                  <a:lnTo>
                    <a:pt x="238556" y="19164"/>
                  </a:lnTo>
                  <a:lnTo>
                    <a:pt x="239369" y="18973"/>
                  </a:lnTo>
                  <a:lnTo>
                    <a:pt x="240741" y="18173"/>
                  </a:lnTo>
                  <a:lnTo>
                    <a:pt x="241249" y="17614"/>
                  </a:lnTo>
                  <a:lnTo>
                    <a:pt x="241579" y="16916"/>
                  </a:lnTo>
                  <a:lnTo>
                    <a:pt x="241795" y="18872"/>
                  </a:lnTo>
                  <a:lnTo>
                    <a:pt x="244386" y="18872"/>
                  </a:lnTo>
                  <a:lnTo>
                    <a:pt x="244386" y="16916"/>
                  </a:lnTo>
                  <a:lnTo>
                    <a:pt x="244386" y="16700"/>
                  </a:lnTo>
                  <a:lnTo>
                    <a:pt x="244386" y="6007"/>
                  </a:lnTo>
                  <a:close/>
                </a:path>
                <a:path w="339089" h="72389">
                  <a:moveTo>
                    <a:pt x="250748" y="1270"/>
                  </a:moveTo>
                  <a:lnTo>
                    <a:pt x="247815" y="1270"/>
                  </a:lnTo>
                  <a:lnTo>
                    <a:pt x="247815" y="18872"/>
                  </a:lnTo>
                  <a:lnTo>
                    <a:pt x="250748" y="18872"/>
                  </a:lnTo>
                  <a:lnTo>
                    <a:pt x="250748" y="1270"/>
                  </a:lnTo>
                  <a:close/>
                </a:path>
                <a:path w="339089" h="72389">
                  <a:moveTo>
                    <a:pt x="261937" y="16383"/>
                  </a:moveTo>
                  <a:lnTo>
                    <a:pt x="259600" y="16383"/>
                  </a:lnTo>
                  <a:lnTo>
                    <a:pt x="259143" y="16268"/>
                  </a:lnTo>
                  <a:lnTo>
                    <a:pt x="258622" y="15786"/>
                  </a:lnTo>
                  <a:lnTo>
                    <a:pt x="258495" y="8458"/>
                  </a:lnTo>
                  <a:lnTo>
                    <a:pt x="261886" y="8458"/>
                  </a:lnTo>
                  <a:lnTo>
                    <a:pt x="261886" y="6007"/>
                  </a:lnTo>
                  <a:lnTo>
                    <a:pt x="258495" y="6007"/>
                  </a:lnTo>
                  <a:lnTo>
                    <a:pt x="258495" y="2540"/>
                  </a:lnTo>
                  <a:lnTo>
                    <a:pt x="255905" y="2540"/>
                  </a:lnTo>
                  <a:lnTo>
                    <a:pt x="255562" y="6007"/>
                  </a:lnTo>
                  <a:lnTo>
                    <a:pt x="253339" y="6007"/>
                  </a:lnTo>
                  <a:lnTo>
                    <a:pt x="253339" y="8458"/>
                  </a:lnTo>
                  <a:lnTo>
                    <a:pt x="255562" y="8458"/>
                  </a:lnTo>
                  <a:lnTo>
                    <a:pt x="255663" y="16268"/>
                  </a:lnTo>
                  <a:lnTo>
                    <a:pt x="255727" y="16586"/>
                  </a:lnTo>
                  <a:lnTo>
                    <a:pt x="256387" y="17792"/>
                  </a:lnTo>
                  <a:lnTo>
                    <a:pt x="256857" y="18224"/>
                  </a:lnTo>
                  <a:lnTo>
                    <a:pt x="258089" y="18745"/>
                  </a:lnTo>
                  <a:lnTo>
                    <a:pt x="258813" y="18872"/>
                  </a:lnTo>
                  <a:lnTo>
                    <a:pt x="261937" y="18872"/>
                  </a:lnTo>
                  <a:lnTo>
                    <a:pt x="261937" y="16383"/>
                  </a:lnTo>
                  <a:close/>
                </a:path>
                <a:path w="339089" h="72389">
                  <a:moveTo>
                    <a:pt x="275691" y="13195"/>
                  </a:moveTo>
                  <a:lnTo>
                    <a:pt x="275590" y="9245"/>
                  </a:lnTo>
                  <a:lnTo>
                    <a:pt x="275475" y="8750"/>
                  </a:lnTo>
                  <a:lnTo>
                    <a:pt x="275107" y="8115"/>
                  </a:lnTo>
                  <a:lnTo>
                    <a:pt x="274650" y="7289"/>
                  </a:lnTo>
                  <a:lnTo>
                    <a:pt x="274040" y="6718"/>
                  </a:lnTo>
                  <a:lnTo>
                    <a:pt x="273227" y="6337"/>
                  </a:lnTo>
                  <a:lnTo>
                    <a:pt x="272427" y="5918"/>
                  </a:lnTo>
                  <a:lnTo>
                    <a:pt x="271424" y="5715"/>
                  </a:lnTo>
                  <a:lnTo>
                    <a:pt x="269290" y="5715"/>
                  </a:lnTo>
                  <a:lnTo>
                    <a:pt x="264985" y="9804"/>
                  </a:lnTo>
                  <a:lnTo>
                    <a:pt x="267868" y="9804"/>
                  </a:lnTo>
                  <a:lnTo>
                    <a:pt x="267982" y="9245"/>
                  </a:lnTo>
                  <a:lnTo>
                    <a:pt x="268236" y="8826"/>
                  </a:lnTo>
                  <a:lnTo>
                    <a:pt x="268655" y="8559"/>
                  </a:lnTo>
                  <a:lnTo>
                    <a:pt x="269074" y="8255"/>
                  </a:lnTo>
                  <a:lnTo>
                    <a:pt x="269608" y="8115"/>
                  </a:lnTo>
                  <a:lnTo>
                    <a:pt x="270903" y="8115"/>
                  </a:lnTo>
                  <a:lnTo>
                    <a:pt x="271437" y="8255"/>
                  </a:lnTo>
                  <a:lnTo>
                    <a:pt x="272135" y="8712"/>
                  </a:lnTo>
                  <a:lnTo>
                    <a:pt x="272389" y="9055"/>
                  </a:lnTo>
                  <a:lnTo>
                    <a:pt x="272681" y="10007"/>
                  </a:lnTo>
                  <a:lnTo>
                    <a:pt x="272757" y="11315"/>
                  </a:lnTo>
                  <a:lnTo>
                    <a:pt x="272656" y="13195"/>
                  </a:lnTo>
                  <a:lnTo>
                    <a:pt x="269989" y="16840"/>
                  </a:lnTo>
                  <a:lnTo>
                    <a:pt x="269163" y="16840"/>
                  </a:lnTo>
                  <a:lnTo>
                    <a:pt x="268795" y="16751"/>
                  </a:lnTo>
                  <a:lnTo>
                    <a:pt x="268236" y="16471"/>
                  </a:lnTo>
                  <a:lnTo>
                    <a:pt x="268008" y="16268"/>
                  </a:lnTo>
                  <a:lnTo>
                    <a:pt x="267677" y="15735"/>
                  </a:lnTo>
                  <a:lnTo>
                    <a:pt x="267716" y="14274"/>
                  </a:lnTo>
                  <a:lnTo>
                    <a:pt x="268008" y="13817"/>
                  </a:lnTo>
                  <a:lnTo>
                    <a:pt x="268287" y="13589"/>
                  </a:lnTo>
                  <a:lnTo>
                    <a:pt x="268655" y="13449"/>
                  </a:lnTo>
                  <a:lnTo>
                    <a:pt x="269011" y="13284"/>
                  </a:lnTo>
                  <a:lnTo>
                    <a:pt x="269468" y="13195"/>
                  </a:lnTo>
                  <a:lnTo>
                    <a:pt x="272656" y="13195"/>
                  </a:lnTo>
                  <a:lnTo>
                    <a:pt x="272656" y="11315"/>
                  </a:lnTo>
                  <a:lnTo>
                    <a:pt x="268592" y="11315"/>
                  </a:lnTo>
                  <a:lnTo>
                    <a:pt x="267652" y="11480"/>
                  </a:lnTo>
                  <a:lnTo>
                    <a:pt x="266103" y="12128"/>
                  </a:lnTo>
                  <a:lnTo>
                    <a:pt x="265518" y="12585"/>
                  </a:lnTo>
                  <a:lnTo>
                    <a:pt x="264718" y="13766"/>
                  </a:lnTo>
                  <a:lnTo>
                    <a:pt x="264566" y="14274"/>
                  </a:lnTo>
                  <a:lnTo>
                    <a:pt x="264566" y="16141"/>
                  </a:lnTo>
                  <a:lnTo>
                    <a:pt x="267944" y="19164"/>
                  </a:lnTo>
                  <a:lnTo>
                    <a:pt x="269405" y="19164"/>
                  </a:lnTo>
                  <a:lnTo>
                    <a:pt x="272884" y="16891"/>
                  </a:lnTo>
                  <a:lnTo>
                    <a:pt x="273177" y="18872"/>
                  </a:lnTo>
                  <a:lnTo>
                    <a:pt x="275691" y="18872"/>
                  </a:lnTo>
                  <a:lnTo>
                    <a:pt x="275691" y="16891"/>
                  </a:lnTo>
                  <a:lnTo>
                    <a:pt x="275691" y="13195"/>
                  </a:lnTo>
                  <a:close/>
                </a:path>
                <a:path w="339089" h="72389">
                  <a:moveTo>
                    <a:pt x="286727" y="16383"/>
                  </a:moveTo>
                  <a:lnTo>
                    <a:pt x="284378" y="16383"/>
                  </a:lnTo>
                  <a:lnTo>
                    <a:pt x="283921" y="16268"/>
                  </a:lnTo>
                  <a:lnTo>
                    <a:pt x="283400" y="15786"/>
                  </a:lnTo>
                  <a:lnTo>
                    <a:pt x="283273" y="8458"/>
                  </a:lnTo>
                  <a:lnTo>
                    <a:pt x="286677" y="8458"/>
                  </a:lnTo>
                  <a:lnTo>
                    <a:pt x="286677" y="6007"/>
                  </a:lnTo>
                  <a:lnTo>
                    <a:pt x="283273" y="6007"/>
                  </a:lnTo>
                  <a:lnTo>
                    <a:pt x="283273" y="2540"/>
                  </a:lnTo>
                  <a:lnTo>
                    <a:pt x="280682" y="2540"/>
                  </a:lnTo>
                  <a:lnTo>
                    <a:pt x="280339" y="6007"/>
                  </a:lnTo>
                  <a:lnTo>
                    <a:pt x="278117" y="6007"/>
                  </a:lnTo>
                  <a:lnTo>
                    <a:pt x="278117" y="8458"/>
                  </a:lnTo>
                  <a:lnTo>
                    <a:pt x="280339" y="8458"/>
                  </a:lnTo>
                  <a:lnTo>
                    <a:pt x="280441" y="16268"/>
                  </a:lnTo>
                  <a:lnTo>
                    <a:pt x="280504" y="16586"/>
                  </a:lnTo>
                  <a:lnTo>
                    <a:pt x="281178" y="17792"/>
                  </a:lnTo>
                  <a:lnTo>
                    <a:pt x="281647" y="18224"/>
                  </a:lnTo>
                  <a:lnTo>
                    <a:pt x="282867" y="18745"/>
                  </a:lnTo>
                  <a:lnTo>
                    <a:pt x="283591" y="18872"/>
                  </a:lnTo>
                  <a:lnTo>
                    <a:pt x="286727" y="18872"/>
                  </a:lnTo>
                  <a:lnTo>
                    <a:pt x="286727" y="16383"/>
                  </a:lnTo>
                  <a:close/>
                </a:path>
                <a:path w="339089" h="72389">
                  <a:moveTo>
                    <a:pt x="299554" y="16192"/>
                  </a:moveTo>
                  <a:lnTo>
                    <a:pt x="294119" y="11074"/>
                  </a:lnTo>
                  <a:lnTo>
                    <a:pt x="293573" y="10947"/>
                  </a:lnTo>
                  <a:lnTo>
                    <a:pt x="292798" y="10604"/>
                  </a:lnTo>
                  <a:lnTo>
                    <a:pt x="292519" y="10401"/>
                  </a:lnTo>
                  <a:lnTo>
                    <a:pt x="292214" y="9944"/>
                  </a:lnTo>
                  <a:lnTo>
                    <a:pt x="292303" y="8623"/>
                  </a:lnTo>
                  <a:lnTo>
                    <a:pt x="293014" y="8140"/>
                  </a:lnTo>
                  <a:lnTo>
                    <a:pt x="293535" y="8013"/>
                  </a:lnTo>
                  <a:lnTo>
                    <a:pt x="294868" y="8013"/>
                  </a:lnTo>
                  <a:lnTo>
                    <a:pt x="295389" y="8140"/>
                  </a:lnTo>
                  <a:lnTo>
                    <a:pt x="296176" y="8623"/>
                  </a:lnTo>
                  <a:lnTo>
                    <a:pt x="296418" y="8966"/>
                  </a:lnTo>
                  <a:lnTo>
                    <a:pt x="296506" y="9410"/>
                  </a:lnTo>
                  <a:lnTo>
                    <a:pt x="299300" y="9410"/>
                  </a:lnTo>
                  <a:lnTo>
                    <a:pt x="295783" y="5715"/>
                  </a:lnTo>
                  <a:lnTo>
                    <a:pt x="293217" y="5715"/>
                  </a:lnTo>
                  <a:lnTo>
                    <a:pt x="289356" y="10642"/>
                  </a:lnTo>
                  <a:lnTo>
                    <a:pt x="289775" y="11531"/>
                  </a:lnTo>
                  <a:lnTo>
                    <a:pt x="294576" y="13411"/>
                  </a:lnTo>
                  <a:lnTo>
                    <a:pt x="295071" y="13512"/>
                  </a:lnTo>
                  <a:lnTo>
                    <a:pt x="295871" y="13766"/>
                  </a:lnTo>
                  <a:lnTo>
                    <a:pt x="296176" y="13957"/>
                  </a:lnTo>
                  <a:lnTo>
                    <a:pt x="296583" y="14452"/>
                  </a:lnTo>
                  <a:lnTo>
                    <a:pt x="296659" y="15621"/>
                  </a:lnTo>
                  <a:lnTo>
                    <a:pt x="296532" y="15913"/>
                  </a:lnTo>
                  <a:lnTo>
                    <a:pt x="296252" y="16332"/>
                  </a:lnTo>
                  <a:lnTo>
                    <a:pt x="296011" y="16522"/>
                  </a:lnTo>
                  <a:lnTo>
                    <a:pt x="295351" y="16802"/>
                  </a:lnTo>
                  <a:lnTo>
                    <a:pt x="294957" y="16865"/>
                  </a:lnTo>
                  <a:lnTo>
                    <a:pt x="293928" y="16865"/>
                  </a:lnTo>
                  <a:lnTo>
                    <a:pt x="291896" y="14935"/>
                  </a:lnTo>
                  <a:lnTo>
                    <a:pt x="288963" y="14935"/>
                  </a:lnTo>
                  <a:lnTo>
                    <a:pt x="293268" y="19164"/>
                  </a:lnTo>
                  <a:lnTo>
                    <a:pt x="295554" y="19164"/>
                  </a:lnTo>
                  <a:lnTo>
                    <a:pt x="296481" y="18986"/>
                  </a:lnTo>
                  <a:lnTo>
                    <a:pt x="297992" y="18351"/>
                  </a:lnTo>
                  <a:lnTo>
                    <a:pt x="298577" y="17881"/>
                  </a:lnTo>
                  <a:lnTo>
                    <a:pt x="299275" y="16865"/>
                  </a:lnTo>
                  <a:lnTo>
                    <a:pt x="299466" y="16522"/>
                  </a:lnTo>
                  <a:lnTo>
                    <a:pt x="299554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95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49466" y="2311"/>
                  </a:lnTo>
                  <a:lnTo>
                    <a:pt x="49466" y="8115"/>
                  </a:lnTo>
                  <a:lnTo>
                    <a:pt x="49237" y="8750"/>
                  </a:lnTo>
                  <a:lnTo>
                    <a:pt x="48234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34" y="4419"/>
                  </a:lnTo>
                  <a:lnTo>
                    <a:pt x="48729" y="4965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66" y="8115"/>
                  </a:lnTo>
                  <a:lnTo>
                    <a:pt x="49466" y="2311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20" y="12242"/>
                  </a:lnTo>
                  <a:lnTo>
                    <a:pt x="50723" y="11264"/>
                  </a:lnTo>
                  <a:lnTo>
                    <a:pt x="51396" y="10629"/>
                  </a:lnTo>
                  <a:lnTo>
                    <a:pt x="51676" y="10096"/>
                  </a:lnTo>
                  <a:lnTo>
                    <a:pt x="52260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25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66"/>
                  </a:lnTo>
                  <a:lnTo>
                    <a:pt x="54140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83" y="9944"/>
                  </a:lnTo>
                  <a:lnTo>
                    <a:pt x="71272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53"/>
                  </a:lnTo>
                  <a:lnTo>
                    <a:pt x="75920" y="6045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71297" y="5880"/>
                  </a:lnTo>
                  <a:lnTo>
                    <a:pt x="70548" y="6210"/>
                  </a:lnTo>
                  <a:lnTo>
                    <a:pt x="69786" y="6515"/>
                  </a:lnTo>
                  <a:lnTo>
                    <a:pt x="69215" y="6959"/>
                  </a:lnTo>
                  <a:lnTo>
                    <a:pt x="68414" y="8102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14" y="15913"/>
                  </a:lnTo>
                  <a:lnTo>
                    <a:pt x="75222" y="16332"/>
                  </a:lnTo>
                  <a:lnTo>
                    <a:pt x="74980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50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91147" y="8623"/>
                  </a:lnTo>
                  <a:lnTo>
                    <a:pt x="91033" y="8140"/>
                  </a:lnTo>
                  <a:lnTo>
                    <a:pt x="90957" y="8013"/>
                  </a:lnTo>
                  <a:lnTo>
                    <a:pt x="90589" y="7353"/>
                  </a:lnTo>
                  <a:lnTo>
                    <a:pt x="88912" y="6045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33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93" y="15913"/>
                  </a:lnTo>
                  <a:lnTo>
                    <a:pt x="88214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91427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435" y="8826"/>
                  </a:lnTo>
                  <a:lnTo>
                    <a:pt x="105105" y="8115"/>
                  </a:lnTo>
                  <a:lnTo>
                    <a:pt x="104990" y="7861"/>
                  </a:lnTo>
                  <a:lnTo>
                    <a:pt x="104317" y="7099"/>
                  </a:lnTo>
                  <a:lnTo>
                    <a:pt x="103212" y="6400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00"/>
                  </a:lnTo>
                  <a:lnTo>
                    <a:pt x="102577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31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18" y="6718"/>
                  </a:lnTo>
                  <a:lnTo>
                    <a:pt x="133692" y="6337"/>
                  </a:lnTo>
                  <a:lnTo>
                    <a:pt x="132905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84" y="12585"/>
                  </a:lnTo>
                  <a:lnTo>
                    <a:pt x="125196" y="13766"/>
                  </a:lnTo>
                  <a:lnTo>
                    <a:pt x="125120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54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516" y="8750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68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1696" y="8559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4477" y="8255"/>
                  </a:lnTo>
                  <a:lnTo>
                    <a:pt x="165176" y="8712"/>
                  </a:lnTo>
                  <a:lnTo>
                    <a:pt x="165430" y="9055"/>
                  </a:lnTo>
                  <a:lnTo>
                    <a:pt x="165722" y="10007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42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1696" y="1344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66"/>
                  </a:lnTo>
                  <a:lnTo>
                    <a:pt x="157683" y="16471"/>
                  </a:lnTo>
                  <a:lnTo>
                    <a:pt x="157873" y="16891"/>
                  </a:lnTo>
                  <a:lnTo>
                    <a:pt x="158356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22" y="6134"/>
                  </a:lnTo>
                  <a:lnTo>
                    <a:pt x="179514" y="5715"/>
                  </a:lnTo>
                  <a:lnTo>
                    <a:pt x="176733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30" y="15341"/>
                  </a:lnTo>
                  <a:lnTo>
                    <a:pt x="179971" y="15989"/>
                  </a:lnTo>
                  <a:lnTo>
                    <a:pt x="179641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802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707" y="8394"/>
                  </a:lnTo>
                  <a:lnTo>
                    <a:pt x="177279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75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25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75" y="18872"/>
                  </a:lnTo>
                  <a:lnTo>
                    <a:pt x="194475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85" y="10744"/>
                  </a:moveTo>
                  <a:lnTo>
                    <a:pt x="215607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85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28" y="9436"/>
                  </a:lnTo>
                  <a:lnTo>
                    <a:pt x="227444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67652" y="6502"/>
                  </a:lnTo>
                  <a:lnTo>
                    <a:pt x="67652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52" y="13766"/>
                  </a:lnTo>
                  <a:lnTo>
                    <a:pt x="67652" y="6502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45" y="10744"/>
                  </a:lnTo>
                  <a:lnTo>
                    <a:pt x="58445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50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21" y="9194"/>
                  </a:lnTo>
                  <a:lnTo>
                    <a:pt x="92544" y="8813"/>
                  </a:lnTo>
                  <a:lnTo>
                    <a:pt x="92278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67" y="7175"/>
                  </a:lnTo>
                  <a:lnTo>
                    <a:pt x="84035" y="7874"/>
                  </a:lnTo>
                  <a:lnTo>
                    <a:pt x="83947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27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10" y="6007"/>
                  </a:lnTo>
                  <a:lnTo>
                    <a:pt x="73710" y="18872"/>
                  </a:lnTo>
                  <a:lnTo>
                    <a:pt x="76644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48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87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26" y="14033"/>
                  </a:move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53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8623" y="14909"/>
                  </a:lnTo>
                  <a:lnTo>
                    <a:pt x="108826" y="14033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710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4165" y="9779"/>
                  </a:lnTo>
                  <a:lnTo>
                    <a:pt x="154482" y="9537"/>
                  </a:lnTo>
                  <a:lnTo>
                    <a:pt x="154787" y="9271"/>
                  </a:lnTo>
                  <a:lnTo>
                    <a:pt x="155143" y="9080"/>
                  </a:lnTo>
                  <a:lnTo>
                    <a:pt x="155968" y="885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32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81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802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31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43" y="16751"/>
                  </a:lnTo>
                  <a:lnTo>
                    <a:pt x="194284" y="16751"/>
                  </a:lnTo>
                  <a:lnTo>
                    <a:pt x="191731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6400" y="5880"/>
                  </a:lnTo>
                  <a:lnTo>
                    <a:pt x="205651" y="6210"/>
                  </a:lnTo>
                  <a:lnTo>
                    <a:pt x="204889" y="6515"/>
                  </a:lnTo>
                  <a:lnTo>
                    <a:pt x="204317" y="6959"/>
                  </a:lnTo>
                  <a:lnTo>
                    <a:pt x="203517" y="8102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42" y="14452"/>
                  </a:lnTo>
                  <a:lnTo>
                    <a:pt x="210743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50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74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15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595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84" y="14274"/>
                  </a:lnTo>
                  <a:lnTo>
                    <a:pt x="291884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18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08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77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3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75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32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31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6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11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01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822" y="9156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33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33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33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194614" y="11696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0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19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19" y="8271"/>
                  </a:moveTo>
                  <a:lnTo>
                    <a:pt x="348919" y="9271"/>
                  </a:lnTo>
                  <a:lnTo>
                    <a:pt x="349224" y="9271"/>
                  </a:lnTo>
                  <a:lnTo>
                    <a:pt x="348945" y="8305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19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58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0" y="8445"/>
                  </a:moveTo>
                  <a:lnTo>
                    <a:pt x="370458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0" y="8445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15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895" y="10871"/>
                  </a:lnTo>
                  <a:lnTo>
                    <a:pt x="397789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7" y="7658"/>
                  </a:lnTo>
                  <a:lnTo>
                    <a:pt x="429806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7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7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12" y="17627"/>
                  </a:lnTo>
                  <a:lnTo>
                    <a:pt x="487476" y="17627"/>
                  </a:lnTo>
                  <a:lnTo>
                    <a:pt x="486555" y="17449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67" y="17627"/>
                  </a:lnTo>
                  <a:lnTo>
                    <a:pt x="492512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36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6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66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79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45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70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80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51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18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3" y="6172"/>
                  </a:lnTo>
                  <a:lnTo>
                    <a:pt x="36118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64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9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66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7" y="6858"/>
                  </a:lnTo>
                  <a:lnTo>
                    <a:pt x="132791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6" y="8420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94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13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2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33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33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52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73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58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5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18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18" y="15240"/>
                  </a:lnTo>
                  <a:lnTo>
                    <a:pt x="9118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7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7" y="242651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36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63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75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66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30" y="7010"/>
                  </a:lnTo>
                  <a:lnTo>
                    <a:pt x="15795" y="6874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74"/>
                  </a:moveTo>
                  <a:lnTo>
                    <a:pt x="15630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74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30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92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92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7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7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36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63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1020" y="14579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29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107" y="14947"/>
                  </a:lnTo>
                  <a:lnTo>
                    <a:pt x="21949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9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93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93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7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7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36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10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19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82" y="7010"/>
                  </a:lnTo>
                  <a:lnTo>
                    <a:pt x="15748" y="6874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74"/>
                  </a:moveTo>
                  <a:lnTo>
                    <a:pt x="15582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74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83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45" y="2336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45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106" y="3302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7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7" y="2874798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36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45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1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42" y="2565"/>
                  </a:lnTo>
                  <a:lnTo>
                    <a:pt x="342" y="4724"/>
                  </a:lnTo>
                  <a:lnTo>
                    <a:pt x="3543" y="2781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1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51" y="14947"/>
                  </a:lnTo>
                  <a:lnTo>
                    <a:pt x="20799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799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695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695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285" y="3302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2270" y="12293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792" y="3276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38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38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61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61" y="1803"/>
                  </a:lnTo>
                  <a:lnTo>
                    <a:pt x="910361" y="0"/>
                  </a:lnTo>
                  <a:close/>
                </a:path>
                <a:path w="965835" h="1905">
                  <a:moveTo>
                    <a:pt x="924102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102" y="1803"/>
                  </a:lnTo>
                  <a:lnTo>
                    <a:pt x="924102" y="0"/>
                  </a:lnTo>
                  <a:close/>
                </a:path>
                <a:path w="965835" h="1905">
                  <a:moveTo>
                    <a:pt x="937844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44" y="1803"/>
                  </a:lnTo>
                  <a:lnTo>
                    <a:pt x="937844" y="0"/>
                  </a:lnTo>
                  <a:close/>
                </a:path>
                <a:path w="965835" h="1905">
                  <a:moveTo>
                    <a:pt x="951585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85" y="1803"/>
                  </a:lnTo>
                  <a:lnTo>
                    <a:pt x="951585" y="0"/>
                  </a:lnTo>
                  <a:close/>
                </a:path>
                <a:path w="965835" h="1905">
                  <a:moveTo>
                    <a:pt x="965327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27" y="1803"/>
                  </a:lnTo>
                  <a:lnTo>
                    <a:pt x="965327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70" y="0"/>
                  </a:lnTo>
                  <a:lnTo>
                    <a:pt x="27470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1" y="2876394"/>
              <a:ext cx="55841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45" cy="2557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84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8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59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206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206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2" y="12992"/>
                  </a:lnTo>
                  <a:lnTo>
                    <a:pt x="40347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98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60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60" y="9309"/>
                  </a:lnTo>
                  <a:lnTo>
                    <a:pt x="65760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52" y="7874"/>
                  </a:lnTo>
                  <a:lnTo>
                    <a:pt x="65760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60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64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96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48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3" y="2757516"/>
              <a:ext cx="55841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8" y="2568393"/>
              <a:ext cx="64844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86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506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94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3" y="2870"/>
                  </a:lnTo>
                  <a:lnTo>
                    <a:pt x="10198" y="2273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3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3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095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596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81" y="7061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6944" y="15824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6186" y="9575"/>
                  </a:lnTo>
                  <a:lnTo>
                    <a:pt x="46188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22" y="14808"/>
                  </a:lnTo>
                  <a:lnTo>
                    <a:pt x="50533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83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65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2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06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64" y="7293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41" y="8242"/>
                  </a:lnTo>
                  <a:lnTo>
                    <a:pt x="62064" y="7293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41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09" y="7086"/>
                  </a:lnTo>
                  <a:lnTo>
                    <a:pt x="66420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09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6154" y="7200"/>
                  </a:lnTo>
                  <a:lnTo>
                    <a:pt x="66408" y="7302"/>
                  </a:lnTo>
                  <a:lnTo>
                    <a:pt x="66409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396" y="9575"/>
                  </a:lnTo>
                  <a:lnTo>
                    <a:pt x="67399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5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5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5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6" y="7259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6" y="7259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3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70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40" y="16484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40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25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25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7" y="2602616"/>
              <a:ext cx="55840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71" y="2498147"/>
              <a:ext cx="64845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9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2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86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7" y="6794"/>
                  </a:lnTo>
                  <a:lnTo>
                    <a:pt x="23964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7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7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41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8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41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86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904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41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70" y="2458521"/>
              <a:ext cx="64844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88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60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50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8" y="5765"/>
                  </a:lnTo>
                  <a:lnTo>
                    <a:pt x="25285" y="16319"/>
                  </a:lnTo>
                  <a:lnTo>
                    <a:pt x="27482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896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896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3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79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23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3" y="6959"/>
                  </a:lnTo>
                  <a:lnTo>
                    <a:pt x="80746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3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3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692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16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40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72" y="2489141"/>
              <a:ext cx="64845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92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310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39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64" y="6578"/>
                  </a:lnTo>
                  <a:lnTo>
                    <a:pt x="33387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85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92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4" y="13576"/>
                  </a:lnTo>
                  <a:lnTo>
                    <a:pt x="56061" y="14135"/>
                  </a:lnTo>
                  <a:lnTo>
                    <a:pt x="56175" y="14389"/>
                  </a:lnTo>
                  <a:lnTo>
                    <a:pt x="57426" y="15748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26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26" y="15913"/>
                  </a:lnTo>
                  <a:lnTo>
                    <a:pt x="65326" y="13576"/>
                  </a:lnTo>
                  <a:close/>
                </a:path>
                <a:path w="107314" h="16510">
                  <a:moveTo>
                    <a:pt x="65326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26" y="13576"/>
                  </a:lnTo>
                  <a:lnTo>
                    <a:pt x="65326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78" y="15074"/>
                  </a:lnTo>
                  <a:lnTo>
                    <a:pt x="76204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204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99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12" y="15913"/>
                  </a:lnTo>
                  <a:lnTo>
                    <a:pt x="99412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56" y="7645"/>
                  </a:lnTo>
                  <a:lnTo>
                    <a:pt x="104655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55" y="2571995"/>
              <a:ext cx="114396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41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57" y="2575598"/>
              <a:ext cx="55841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45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9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11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38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78" y="7061"/>
                  </a:lnTo>
                  <a:lnTo>
                    <a:pt x="23202" y="8280"/>
                  </a:lnTo>
                  <a:lnTo>
                    <a:pt x="23349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32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32" y="6959"/>
                  </a:moveTo>
                  <a:lnTo>
                    <a:pt x="33527" y="6959"/>
                  </a:lnTo>
                  <a:lnTo>
                    <a:pt x="34282" y="7282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771" y="13449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32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0" y="7282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0" y="7282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0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34" y="6324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77" y="15151"/>
                  </a:lnTo>
                  <a:lnTo>
                    <a:pt x="61901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07" y="6959"/>
                  </a:lnTo>
                  <a:lnTo>
                    <a:pt x="62077" y="6591"/>
                  </a:lnTo>
                  <a:lnTo>
                    <a:pt x="61645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01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07" y="6959"/>
                  </a:moveTo>
                  <a:lnTo>
                    <a:pt x="59016" y="6959"/>
                  </a:lnTo>
                  <a:lnTo>
                    <a:pt x="59499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07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75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75" y="13284"/>
                  </a:lnTo>
                  <a:lnTo>
                    <a:pt x="85775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76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75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75" y="5422"/>
                  </a:lnTo>
                  <a:lnTo>
                    <a:pt x="85775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61" y="7289"/>
                  </a:lnTo>
                  <a:lnTo>
                    <a:pt x="99910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65" y="8051"/>
                  </a:lnTo>
                  <a:lnTo>
                    <a:pt x="116170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60" y="2633235"/>
              <a:ext cx="55840" cy="4052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74" y="2564790"/>
              <a:ext cx="64845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9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41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84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35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74" y="11010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8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71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75" y="2699879"/>
              <a:ext cx="55840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89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3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524000"/>
            <a:ext cx="7150711" cy="9169496"/>
            <a:chOff x="406400" y="1524000"/>
            <a:chExt cx="7150711" cy="9169496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6908" y="4534206"/>
              <a:ext cx="2973628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1904" y="4998341"/>
              <a:ext cx="3050463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59642" y="5644234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5505" y="5776311"/>
              <a:ext cx="2237417" cy="204257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98589" y="6596569"/>
              <a:ext cx="942131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207292" y="5776316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02" y="6837197"/>
              <a:ext cx="607707" cy="6463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51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705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31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31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88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13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13" y="13576"/>
                  </a:lnTo>
                  <a:lnTo>
                    <a:pt x="19913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6" y="83878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6" y="8387822"/>
              <a:ext cx="68347" cy="683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8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807" y="14084"/>
                  </a:lnTo>
                  <a:lnTo>
                    <a:pt x="164996" y="13106"/>
                  </a:lnTo>
                  <a:lnTo>
                    <a:pt x="164999" y="10236"/>
                  </a:lnTo>
                  <a:lnTo>
                    <a:pt x="164807" y="9245"/>
                  </a:lnTo>
                  <a:lnTo>
                    <a:pt x="163948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56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56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27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91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19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85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85" y="17703"/>
                  </a:lnTo>
                  <a:lnTo>
                    <a:pt x="253885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85" y="15024"/>
                  </a:lnTo>
                  <a:lnTo>
                    <a:pt x="253885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85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6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79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8" y="9145346"/>
              <a:ext cx="592944" cy="41010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714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107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55" y="3175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55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55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307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307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98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50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13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9009" y="18059"/>
                  </a:lnTo>
                  <a:lnTo>
                    <a:pt x="9986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6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93" y="10096"/>
                  </a:lnTo>
                  <a:lnTo>
                    <a:pt x="122510" y="9690"/>
                  </a:lnTo>
                  <a:lnTo>
                    <a:pt x="122619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85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85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36" y="10591"/>
                  </a:lnTo>
                  <a:lnTo>
                    <a:pt x="164236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68" y="13462"/>
                  </a:lnTo>
                  <a:lnTo>
                    <a:pt x="166665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704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23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75" y="5791"/>
                  </a:lnTo>
                  <a:lnTo>
                    <a:pt x="173884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705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61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41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5" y="10096"/>
                  </a:lnTo>
                  <a:lnTo>
                    <a:pt x="222094" y="944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410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6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94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24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6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85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70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86" y="16738"/>
                  </a:lnTo>
                  <a:lnTo>
                    <a:pt x="28231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1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58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9" y="1664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9" y="16648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49" y="16648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9" y="16648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38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70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70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36" y="10147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18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30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79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50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63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18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593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58" y="8280"/>
                  </a:lnTo>
                  <a:lnTo>
                    <a:pt x="330022" y="7607"/>
                  </a:lnTo>
                  <a:lnTo>
                    <a:pt x="330682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30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40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596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50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50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51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69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64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81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81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0230" y="16078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0" y="9645983"/>
              <a:ext cx="277923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0" y="9658294"/>
              <a:ext cx="37653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8663" y="8478215"/>
              <a:ext cx="3084957" cy="454050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90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984969" cy="807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0050" y="1542492"/>
            <a:ext cx="1854936" cy="1466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650" y="1993900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4950" y="1993900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8250" y="1993900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3537" y="3682069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292" y="3987428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01650" y="4711833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9599" y="4711833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97548" y="4711833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95496" y="4711833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17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13</cp:revision>
  <dcterms:created xsi:type="dcterms:W3CDTF">2024-10-31T10:06:30Z</dcterms:created>
  <dcterms:modified xsi:type="dcterms:W3CDTF">2024-10-31T15:47:33Z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</Properties>
</file>